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026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6EC7A-5AE8-4792-B980-99A237807867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18148-F510-44EC-8D7D-EFA37BBE4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49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F996D-3C7C-1349-8DB7-66C2A3A65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520" y="441158"/>
            <a:ext cx="7772400" cy="1470025"/>
          </a:xfrm>
        </p:spPr>
        <p:txBody>
          <a:bodyPr/>
          <a:lstStyle/>
          <a:p>
            <a:r>
              <a:rPr lang="ru-RU"/>
              <a:t>Занятие по ФЭМП в младшей  группе «Почемучки»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93D1568-AE92-BA44-B829-3A72BA5B3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57" y="1911183"/>
            <a:ext cx="8194096" cy="494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2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FD7560-8909-5240-9528-8F3B7474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Загадка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049B22A-F884-1C48-B325-63E5EED32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Чик-чирик! К зернышкам прыг!</a:t>
            </a:r>
            <a:br>
              <a:rPr lang="ru-RU"/>
            </a:br>
            <a:r>
              <a:rPr lang="ru-RU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Клюй, не робей! Кто это? (Воробей)</a:t>
            </a:r>
            <a:endParaRPr 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B0E4E5E8-F365-464C-8782-3DEBF9CF3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1" y="2922359"/>
            <a:ext cx="4576254" cy="366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0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33163DF-F3B0-2446-985E-6422F2D82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0086"/>
            <a:ext cx="3860800" cy="4064000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18FDF31B-B51E-4E4D-AC11-3D506F946B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373" y="1880086"/>
            <a:ext cx="486686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45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9901FF9-9E99-DB47-AD7E-05775E4C29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092" y="2492127"/>
            <a:ext cx="4229282" cy="2678545"/>
          </a:xfr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A6800E01-C48A-F34B-A1A2-D9BC35A740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7" y="2027270"/>
            <a:ext cx="5108077" cy="342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4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0B16B68-5643-ED42-B44C-5127FB397C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20335"/>
            <a:ext cx="8475336" cy="5763027"/>
          </a:xfrm>
        </p:spPr>
      </p:pic>
    </p:spTree>
    <p:extLst>
      <p:ext uri="{BB962C8B-B14F-4D97-AF65-F5344CB8AC3E}">
        <p14:creationId xmlns:p14="http://schemas.microsoft.com/office/powerpoint/2010/main" val="59991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92385-DA09-8F44-A867-2C3B120B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Пальчиковая гимнастика «Воробей»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575206-DA97-D64E-9328-A13245089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463" y="1645774"/>
            <a:ext cx="8229600" cy="4525963"/>
          </a:xfrm>
        </p:spPr>
        <p:txBody>
          <a:bodyPr/>
          <a:lstStyle/>
          <a:p>
            <a:pPr rtl="0"/>
            <a:r>
              <a:rPr lang="ru-RU" sz="1800" b="1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Воробей</a:t>
            </a:r>
            <a:endParaRPr lang="ru-RU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rtl="0"/>
            <a:r>
              <a:rPr lang="ru-RU" sz="1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Шустро скачет воробьишка,</a:t>
            </a:r>
            <a:endParaRPr lang="ru-RU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rtl="0"/>
            <a:r>
              <a:rPr lang="ru-RU" sz="1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Птичка – серая малышка.</a:t>
            </a:r>
            <a:endParaRPr lang="ru-RU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rtl="0"/>
            <a:r>
              <a:rPr lang="ru-RU" sz="1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 двору шныряет,</a:t>
            </a:r>
            <a:endParaRPr lang="ru-RU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rtl="0"/>
            <a:r>
              <a:rPr lang="ru-RU" sz="1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Крошки собирает.</a:t>
            </a:r>
            <a:endParaRPr lang="ru-RU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368C81-9CF9-464A-A09D-7578B77D17CE}"/>
              </a:ext>
            </a:extLst>
          </p:cNvPr>
          <p:cNvSpPr txBox="1"/>
          <p:nvPr/>
        </p:nvSpPr>
        <p:spPr>
          <a:xfrm>
            <a:off x="3983181" y="1933759"/>
            <a:ext cx="349781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sz="1800" b="0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Стучат пальцами по столу.</a:t>
            </a:r>
            <a:endParaRPr lang="ru-RU" sz="14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/>
            <a:r>
              <a:rPr lang="ru-RU" sz="1800" b="0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Сжимают и разжимают пальцы в кулак.</a:t>
            </a:r>
            <a:endParaRPr lang="ru-RU" sz="14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/>
            <a:r>
              <a:rPr lang="ru-RU" sz="1800" b="0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Пальцами «ходят» по столу.</a:t>
            </a:r>
            <a:endParaRPr lang="ru-RU" sz="14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/>
            <a:r>
              <a:rPr lang="ru-RU" sz="1800" b="0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Стучат пальцами по столу.</a:t>
            </a:r>
            <a:endParaRPr lang="ru-RU" sz="14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7CAE9C13-85B6-2D42-A72B-A3B2FD9E4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498" y="3423987"/>
            <a:ext cx="5168110" cy="3459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344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62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Занятие по ФЭМП в младшей  группе «Почемучки»</vt:lpstr>
      <vt:lpstr>Загадка</vt:lpstr>
      <vt:lpstr>Презентация PowerPoint</vt:lpstr>
      <vt:lpstr>Презентация PowerPoint</vt:lpstr>
      <vt:lpstr>Презентация PowerPoint</vt:lpstr>
      <vt:lpstr>Пальчиковая гимнастика «Воробей»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«Много, один, ни одного»</dc:title>
  <dc:creator>Dima</dc:creator>
  <cp:lastModifiedBy>Неизвестный пользователь</cp:lastModifiedBy>
  <cp:revision>15</cp:revision>
  <cp:lastPrinted>2018-02-15T15:13:57Z</cp:lastPrinted>
  <dcterms:created xsi:type="dcterms:W3CDTF">2018-02-15T14:48:36Z</dcterms:created>
  <dcterms:modified xsi:type="dcterms:W3CDTF">2022-02-09T06:40:13Z</dcterms:modified>
</cp:coreProperties>
</file>