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C0037-B966-40B9-AD03-26D8E8E479E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4F390-7C60-49BF-95CC-BFCF69D1A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7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4F390-7C60-49BF-95CC-BFCF69D1A9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6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84887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ФЦКМ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2 младшей группе №2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Хензигбейлер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Тема: Большие и маленькие звезды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9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на них изображено? (Зима, лето).</a:t>
            </a:r>
          </a:p>
          <a:p>
            <a:r>
              <a:rPr lang="ru-RU" dirty="0" smtClean="0"/>
              <a:t>Почему </a:t>
            </a:r>
            <a:r>
              <a:rPr lang="ru-RU" dirty="0"/>
              <a:t>зима? Почему лето?</a:t>
            </a:r>
          </a:p>
          <a:p>
            <a:r>
              <a:rPr lang="ru-RU" dirty="0" smtClean="0"/>
              <a:t>Что </a:t>
            </a:r>
            <a:r>
              <a:rPr lang="ru-RU" dirty="0"/>
              <a:t>это за волшебник меняет зиму на весну, весну на лето, лето на осень, осень на </a:t>
            </a:r>
            <a:r>
              <a:rPr lang="ru-RU" dirty="0" smtClean="0"/>
              <a:t>зиму?  Летом </a:t>
            </a:r>
            <a:r>
              <a:rPr lang="ru-RU" dirty="0"/>
              <a:t>солнышко яркое с длинными теплыми лучиками, а зимой не яркое и лучики маленькие и холодные, поэтому зимой холодно, а летом тепло.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29028"/>
            <a:ext cx="4248472" cy="4468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29028"/>
            <a:ext cx="4464496" cy="44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268760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-Вот видишь,  днем солнышко уходит,  и лучики солнца скрывается вместе солнцем, а ночью  приходит звезды и луна. А у луны нет лучиков, поэтому солнечного зайчика не видят дети. </a:t>
            </a:r>
          </a:p>
          <a:p>
            <a:r>
              <a:rPr lang="ru-RU" sz="2000" dirty="0" smtClean="0"/>
              <a:t>     </a:t>
            </a:r>
          </a:p>
          <a:p>
            <a:r>
              <a:rPr lang="ru-RU" sz="2000" dirty="0" smtClean="0"/>
              <a:t>    Вместе с детьми сделать эксперимент с солнечным зайчиком; зеркалом </a:t>
            </a:r>
            <a:r>
              <a:rPr lang="ru-RU" sz="2000" dirty="0"/>
              <a:t>или с другим  сверкающим материалом сделать солнечный </a:t>
            </a:r>
            <a:r>
              <a:rPr lang="ru-RU" sz="2000" dirty="0" smtClean="0"/>
              <a:t>зайчик, а потом закрыт шторы и посмотреть  что будет.</a:t>
            </a:r>
          </a:p>
          <a:p>
            <a:r>
              <a:rPr lang="ru-RU" sz="2000" dirty="0" smtClean="0"/>
              <a:t>(Эксперимент снять на видео и отравить </a:t>
            </a:r>
            <a:r>
              <a:rPr lang="ru-RU" sz="2000" dirty="0" err="1" smtClean="0"/>
              <a:t>вайбер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" y="980728"/>
            <a:ext cx="421574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Цель: </a:t>
            </a:r>
            <a:r>
              <a:rPr lang="ru-RU" sz="2000" dirty="0"/>
              <a:t>формирование первоначальных представлений о времени суток</a:t>
            </a:r>
            <a:r>
              <a:rPr lang="ru-RU" sz="2000" dirty="0" smtClean="0"/>
              <a:t>; познакомить </a:t>
            </a:r>
            <a:r>
              <a:rPr lang="ru-RU" sz="2000" dirty="0"/>
              <a:t>детей с явлениями неживой природы: небом, месяцем, звездами, солнцем.</a:t>
            </a:r>
          </a:p>
          <a:p>
            <a:pPr algn="just"/>
            <a:r>
              <a:rPr lang="ru-RU" sz="2000" b="1" dirty="0" smtClean="0"/>
              <a:t>Задачи</a:t>
            </a:r>
            <a:r>
              <a:rPr lang="ru-RU" sz="2000" b="1" dirty="0"/>
              <a:t>:</a:t>
            </a:r>
          </a:p>
          <a:p>
            <a:pPr algn="just"/>
            <a:r>
              <a:rPr lang="ru-RU" sz="2000" dirty="0" smtClean="0"/>
              <a:t>1)развивать </a:t>
            </a:r>
            <a:r>
              <a:rPr lang="ru-RU" sz="2000" dirty="0"/>
              <a:t>интересы детей, любознательность, воображение, мышление («Познавательное развитие»)</a:t>
            </a:r>
          </a:p>
          <a:p>
            <a:pPr algn="just"/>
            <a:r>
              <a:rPr lang="ru-RU" sz="2000" dirty="0" smtClean="0"/>
              <a:t>2)развивать </a:t>
            </a:r>
            <a:r>
              <a:rPr lang="ru-RU" sz="2000" dirty="0"/>
              <a:t>общение и взаимодействие ребенка с взрослыми и сверстниками («Социально-коммуникативное развитие»)</a:t>
            </a:r>
          </a:p>
          <a:p>
            <a:pPr algn="just"/>
            <a:r>
              <a:rPr lang="ru-RU" sz="2000" dirty="0" smtClean="0"/>
              <a:t>3)обогащать </a:t>
            </a:r>
            <a:r>
              <a:rPr lang="ru-RU" sz="2000" dirty="0"/>
              <a:t>активный словарь детей: солнце, луна, месяц, звезды, облака; развивать связную речь детей («Речевое развитие</a:t>
            </a:r>
            <a:r>
              <a:rPr lang="ru-RU" sz="2000" dirty="0" smtClean="0"/>
              <a:t>»)</a:t>
            </a:r>
          </a:p>
          <a:p>
            <a:pPr algn="just"/>
            <a:r>
              <a:rPr lang="ru-RU" sz="2000" b="1" dirty="0" smtClean="0"/>
              <a:t>Область: </a:t>
            </a:r>
            <a:r>
              <a:rPr lang="ru-RU" sz="2000" dirty="0" smtClean="0"/>
              <a:t>познавательное </a:t>
            </a:r>
            <a:r>
              <a:rPr lang="ru-RU" sz="2000" dirty="0"/>
              <a:t>развитие</a:t>
            </a:r>
          </a:p>
          <a:p>
            <a:pPr algn="just"/>
            <a:r>
              <a:rPr lang="ru-RU" sz="2000" b="1" dirty="0" smtClean="0"/>
              <a:t>Интеграция </a:t>
            </a:r>
            <a:r>
              <a:rPr lang="ru-RU" sz="2000" b="1" dirty="0"/>
              <a:t>образовательных областей: </a:t>
            </a:r>
            <a:r>
              <a:rPr lang="ru-RU" sz="2000" dirty="0"/>
              <a:t>познавательное развитие, социально-коммуникативное развитие, речевое развитие, физическое развитие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smtClean="0"/>
              <a:t>Область: </a:t>
            </a:r>
            <a:r>
              <a:rPr lang="ru-RU" sz="2000" dirty="0"/>
              <a:t>познавательное развитие</a:t>
            </a:r>
          </a:p>
          <a:p>
            <a:pPr algn="just"/>
            <a:r>
              <a:rPr lang="ru-RU" sz="2000" b="1" dirty="0" smtClean="0"/>
              <a:t>Интеграция </a:t>
            </a:r>
            <a:r>
              <a:rPr lang="ru-RU" sz="2000" b="1" dirty="0"/>
              <a:t>образовательных областей: </a:t>
            </a:r>
            <a:r>
              <a:rPr lang="ru-RU" sz="2000" dirty="0"/>
              <a:t>познавательное развитие, социально-коммуникативное развитие, речевое развитие, физическое развитие. </a:t>
            </a:r>
            <a:endParaRPr lang="ru-RU" sz="2000" dirty="0" smtClean="0"/>
          </a:p>
          <a:p>
            <a:pPr algn="just"/>
            <a:r>
              <a:rPr lang="ru-RU" sz="2000" b="1" dirty="0" smtClean="0"/>
              <a:t>Методы </a:t>
            </a:r>
            <a:r>
              <a:rPr lang="ru-RU" sz="2000" b="1" dirty="0"/>
              <a:t>и приемы: </a:t>
            </a:r>
            <a:r>
              <a:rPr lang="ru-RU" sz="2000" dirty="0" smtClean="0"/>
              <a:t> </a:t>
            </a:r>
            <a:r>
              <a:rPr lang="ru-RU" sz="2000" dirty="0"/>
              <a:t>практические, наглядные, словесные</a:t>
            </a:r>
          </a:p>
          <a:p>
            <a:pPr algn="just"/>
            <a:r>
              <a:rPr lang="ru-RU" sz="2000" b="1" dirty="0"/>
              <a:t>Материалы и оборудование: </a:t>
            </a:r>
            <a:r>
              <a:rPr lang="ru-RU" sz="2000" dirty="0"/>
              <a:t>картинки по теме.</a:t>
            </a:r>
          </a:p>
        </p:txBody>
      </p:sp>
    </p:spTree>
    <p:extLst>
      <p:ext uri="{BB962C8B-B14F-4D97-AF65-F5344CB8AC3E}">
        <p14:creationId xmlns:p14="http://schemas.microsoft.com/office/powerpoint/2010/main" val="28065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8138"/>
            <a:ext cx="8497887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6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160"/>
            <a:ext cx="4427985" cy="508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548680"/>
            <a:ext cx="39604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К нам сегодня пришла солнечный зайчик! Он не понимает почему он днем играет с детьми, а ночью его никто не видит.  </a:t>
            </a:r>
          </a:p>
          <a:p>
            <a:r>
              <a:rPr lang="ru-RU" sz="2000" dirty="0" smtClean="0"/>
              <a:t>-Давайте посмотрим почему так происходит!</a:t>
            </a:r>
          </a:p>
          <a:p>
            <a:r>
              <a:rPr lang="ru-RU" sz="2000" dirty="0" smtClean="0"/>
              <a:t>- Посмотри, </a:t>
            </a:r>
            <a:r>
              <a:rPr lang="ru-RU" sz="2000" dirty="0"/>
              <a:t>как светло у нас </a:t>
            </a:r>
            <a:r>
              <a:rPr lang="ru-RU" sz="2000" dirty="0" smtClean="0"/>
              <a:t>в доме. Ты знаешь </a:t>
            </a:r>
            <a:r>
              <a:rPr lang="ru-RU" sz="2000" dirty="0"/>
              <a:t>почему</a:t>
            </a:r>
            <a:r>
              <a:rPr lang="ru-RU" sz="2000" dirty="0" smtClean="0"/>
              <a:t>?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(ответ ребенка)</a:t>
            </a:r>
            <a:endParaRPr lang="ru-RU" sz="2000" dirty="0"/>
          </a:p>
          <a:p>
            <a:r>
              <a:rPr lang="ru-RU" sz="2000" dirty="0" smtClean="0"/>
              <a:t>-</a:t>
            </a:r>
            <a:r>
              <a:rPr lang="ru-RU" sz="2000" dirty="0"/>
              <a:t>Солнышко заглянуло к нам в окошко, и его лучи осветили все вокруг</a:t>
            </a:r>
            <a:r>
              <a:rPr lang="ru-RU" sz="2000" dirty="0" smtClean="0"/>
              <a:t>. Поэтому солнечный  зайчик появляется и играет с детьми.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росеть\Downloads\1618527150_51-p-fon-solnishko-dlya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0" y="2363983"/>
            <a:ext cx="7747526" cy="43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Загадываете </a:t>
            </a:r>
            <a:r>
              <a:rPr lang="ru-RU" sz="2000" dirty="0"/>
              <a:t>загадку:</a:t>
            </a:r>
          </a:p>
          <a:p>
            <a:r>
              <a:rPr lang="ru-RU" sz="2000" dirty="0" smtClean="0"/>
              <a:t> Ничего </a:t>
            </a:r>
            <a:r>
              <a:rPr lang="ru-RU" sz="2000" dirty="0"/>
              <a:t>дороже нет, </a:t>
            </a:r>
            <a:r>
              <a:rPr lang="ru-RU" sz="2000" dirty="0" smtClean="0"/>
              <a:t>                                   Света </a:t>
            </a:r>
            <a:r>
              <a:rPr lang="ru-RU" sz="2000" dirty="0"/>
              <a:t>людям не жалеет!</a:t>
            </a:r>
          </a:p>
          <a:p>
            <a:r>
              <a:rPr lang="ru-RU" sz="2000" dirty="0" smtClean="0"/>
              <a:t> Чем </a:t>
            </a:r>
            <a:r>
              <a:rPr lang="ru-RU" sz="2000" dirty="0"/>
              <a:t>его волшебный свет! </a:t>
            </a:r>
            <a:r>
              <a:rPr lang="ru-RU" sz="2000" dirty="0" smtClean="0"/>
              <a:t>                         Утром</a:t>
            </a:r>
            <a:r>
              <a:rPr lang="ru-RU" sz="2000" dirty="0"/>
              <a:t>, в </a:t>
            </a:r>
            <a:r>
              <a:rPr lang="ru-RU" sz="2000" dirty="0" smtClean="0"/>
              <a:t>каждое оконце</a:t>
            </a:r>
            <a:r>
              <a:rPr lang="ru-RU" sz="2000" dirty="0"/>
              <a:t>,</a:t>
            </a:r>
          </a:p>
          <a:p>
            <a:r>
              <a:rPr lang="ru-RU" sz="2000" dirty="0" smtClean="0"/>
              <a:t> Всех </a:t>
            </a:r>
            <a:r>
              <a:rPr lang="ru-RU" sz="2000" dirty="0"/>
              <a:t>своим теплом </a:t>
            </a:r>
            <a:r>
              <a:rPr lang="ru-RU" sz="2000" dirty="0" smtClean="0"/>
              <a:t>согреет!                      Входит </a:t>
            </a:r>
            <a:r>
              <a:rPr lang="ru-RU" sz="2000" dirty="0"/>
              <a:t>ласковое </a:t>
            </a:r>
            <a:r>
              <a:rPr lang="ru-RU" sz="2000" dirty="0" smtClean="0"/>
              <a:t> (</a:t>
            </a:r>
            <a:r>
              <a:rPr lang="ru-RU" sz="2000" dirty="0"/>
              <a:t>солнце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-Солнышко находится на небе и дарит свое тепло.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64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9"/>
            <a:ext cx="6390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Загадываете загадку</a:t>
            </a:r>
            <a:r>
              <a:rPr lang="ru-RU" sz="2000" dirty="0"/>
              <a:t>: </a:t>
            </a:r>
            <a:endParaRPr lang="ru-RU" sz="2000" dirty="0" smtClean="0"/>
          </a:p>
          <a:p>
            <a:pPr algn="ctr"/>
            <a:r>
              <a:rPr lang="ru-RU" sz="2000" dirty="0" smtClean="0"/>
              <a:t> Что </a:t>
            </a:r>
            <a:r>
              <a:rPr lang="ru-RU" sz="2000" dirty="0"/>
              <a:t>видно на небе только ночью? 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(</a:t>
            </a:r>
            <a:r>
              <a:rPr lang="ru-RU" sz="2000" dirty="0"/>
              <a:t>звезды).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99422"/>
            <a:ext cx="6984776" cy="49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8659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Днем мы видим солнце, а ночью совсем </a:t>
            </a:r>
            <a:r>
              <a:rPr lang="ru-RU" sz="2000" dirty="0"/>
              <a:t>другую </a:t>
            </a:r>
            <a:r>
              <a:rPr lang="ru-RU" sz="2000" dirty="0" smtClean="0"/>
              <a:t>картинку, (показать </a:t>
            </a:r>
            <a:r>
              <a:rPr lang="ru-RU" sz="2000" dirty="0"/>
              <a:t>картинку с изображением ночного неба) небо темное почти черное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3350"/>
            <a:ext cx="8784976" cy="51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11225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-Что еще </a:t>
            </a:r>
            <a:r>
              <a:rPr lang="ru-RU" sz="2000" dirty="0"/>
              <a:t>мы увидим в окошке? (Месяц и звезды). Звезды бывают большие и маленькие. </a:t>
            </a:r>
            <a:endParaRPr lang="ru-RU" sz="2000" dirty="0" smtClean="0"/>
          </a:p>
          <a:p>
            <a:r>
              <a:rPr lang="ru-RU" sz="2000" dirty="0" smtClean="0"/>
              <a:t>-Сколько </a:t>
            </a:r>
            <a:r>
              <a:rPr lang="ru-RU" sz="2000" dirty="0"/>
              <a:t>звезд на небе? (много).</a:t>
            </a:r>
          </a:p>
          <a:p>
            <a:r>
              <a:rPr lang="ru-RU" sz="2000" dirty="0" smtClean="0"/>
              <a:t>-А </a:t>
            </a:r>
            <a:r>
              <a:rPr lang="ru-RU" sz="2000" dirty="0"/>
              <a:t>месяц? (один).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34664"/>
            <a:ext cx="7920880" cy="49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620688"/>
            <a:ext cx="3528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Проводит </a:t>
            </a:r>
            <a:r>
              <a:rPr lang="ru-RU" sz="2000" dirty="0" err="1" smtClean="0"/>
              <a:t>физминутка</a:t>
            </a:r>
            <a:r>
              <a:rPr lang="ru-RU" sz="2000" dirty="0" smtClean="0"/>
              <a:t>: «</a:t>
            </a:r>
            <a:r>
              <a:rPr lang="ru-RU" sz="2000" dirty="0"/>
              <a:t>Ночь в окошко заглянуло».</a:t>
            </a:r>
          </a:p>
          <a:p>
            <a:endParaRPr lang="ru-RU" sz="2000" dirty="0"/>
          </a:p>
          <a:p>
            <a:r>
              <a:rPr lang="ru-RU" sz="2000" dirty="0"/>
              <a:t>Ночь в окошко заглянуло (наклонить голову)</a:t>
            </a:r>
          </a:p>
          <a:p>
            <a:endParaRPr lang="ru-RU" sz="2000" dirty="0"/>
          </a:p>
          <a:p>
            <a:r>
              <a:rPr lang="ru-RU" sz="2000" dirty="0"/>
              <a:t>Наше солнышко уснуло </a:t>
            </a:r>
            <a:endParaRPr lang="ru-RU" sz="2000" dirty="0" smtClean="0"/>
          </a:p>
          <a:p>
            <a:r>
              <a:rPr lang="ru-RU" sz="2000" dirty="0" smtClean="0"/>
              <a:t>(подкладываем под </a:t>
            </a:r>
            <a:r>
              <a:rPr lang="ru-RU" sz="2000" dirty="0"/>
              <a:t>щечку ладошки)</a:t>
            </a:r>
          </a:p>
          <a:p>
            <a:endParaRPr lang="ru-RU" sz="2000" dirty="0"/>
          </a:p>
          <a:p>
            <a:r>
              <a:rPr lang="ru-RU" sz="2000" dirty="0"/>
              <a:t>Солнце просыпается </a:t>
            </a:r>
            <a:endParaRPr lang="ru-RU" sz="2000" dirty="0" smtClean="0"/>
          </a:p>
          <a:p>
            <a:r>
              <a:rPr lang="ru-RU" sz="2000" dirty="0" smtClean="0"/>
              <a:t>(поднимаем руки </a:t>
            </a:r>
            <a:r>
              <a:rPr lang="ru-RU" sz="2000" dirty="0"/>
              <a:t>вверх)</a:t>
            </a:r>
          </a:p>
          <a:p>
            <a:endParaRPr lang="ru-RU" sz="2000" dirty="0"/>
          </a:p>
          <a:p>
            <a:r>
              <a:rPr lang="ru-RU" sz="2000" dirty="0"/>
              <a:t>Деткам </a:t>
            </a:r>
            <a:r>
              <a:rPr lang="ru-RU" sz="2000" dirty="0" smtClean="0"/>
              <a:t>улыбается</a:t>
            </a:r>
          </a:p>
          <a:p>
            <a:r>
              <a:rPr lang="ru-RU" sz="2000" dirty="0" smtClean="0"/>
              <a:t>(улыбаемся друг  </a:t>
            </a:r>
            <a:r>
              <a:rPr lang="ru-RU" sz="2000" dirty="0"/>
              <a:t>другу).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0405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522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Евросеть</dc:creator>
  <cp:lastModifiedBy>Евросеть</cp:lastModifiedBy>
  <cp:revision>16</cp:revision>
  <dcterms:created xsi:type="dcterms:W3CDTF">2022-02-07T01:57:07Z</dcterms:created>
  <dcterms:modified xsi:type="dcterms:W3CDTF">2022-02-07T06:20:25Z</dcterms:modified>
</cp:coreProperties>
</file>