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81" r:id="rId6"/>
    <p:sldId id="260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2" r:id="rId15"/>
    <p:sldId id="271" r:id="rId16"/>
    <p:sldId id="274" r:id="rId17"/>
    <p:sldId id="276" r:id="rId18"/>
    <p:sldId id="275" r:id="rId19"/>
    <p:sldId id="277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 /><Relationship Id="rId2" Type="http://schemas.openxmlformats.org/officeDocument/2006/relationships/slide" Target="slide9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Relationship Id="rId4" Type="http://schemas.openxmlformats.org/officeDocument/2006/relationships/slide" Target="slide1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 /><Relationship Id="rId2" Type="http://schemas.openxmlformats.org/officeDocument/2006/relationships/slide" Target="slide13.xml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Relationship Id="rId4" Type="http://schemas.openxmlformats.org/officeDocument/2006/relationships/slide" Target="slide1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1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 /><Relationship Id="rId2" Type="http://schemas.openxmlformats.org/officeDocument/2006/relationships/slide" Target="slide3.xml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 /><Relationship Id="rId3" Type="http://schemas.openxmlformats.org/officeDocument/2006/relationships/image" Target="../media/image34.png" /><Relationship Id="rId7" Type="http://schemas.openxmlformats.org/officeDocument/2006/relationships/image" Target="../media/image37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slide" Target="slide21.xml" /><Relationship Id="rId9" Type="http://schemas.openxmlformats.org/officeDocument/2006/relationships/image" Target="../media/image38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9.gif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 /><Relationship Id="rId2" Type="http://schemas.openxmlformats.org/officeDocument/2006/relationships/slide" Target="slide19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 /><Relationship Id="rId13" Type="http://schemas.openxmlformats.org/officeDocument/2006/relationships/image" Target="../media/image8.gif" /><Relationship Id="rId3" Type="http://schemas.openxmlformats.org/officeDocument/2006/relationships/image" Target="../media/image3.png" /><Relationship Id="rId7" Type="http://schemas.openxmlformats.org/officeDocument/2006/relationships/image" Target="../media/image5.png" /><Relationship Id="rId12" Type="http://schemas.openxmlformats.org/officeDocument/2006/relationships/slide" Target="slide19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6.xml" /><Relationship Id="rId11" Type="http://schemas.openxmlformats.org/officeDocument/2006/relationships/image" Target="../media/image7.png" /><Relationship Id="rId5" Type="http://schemas.openxmlformats.org/officeDocument/2006/relationships/image" Target="../media/image4.png" /><Relationship Id="rId10" Type="http://schemas.openxmlformats.org/officeDocument/2006/relationships/slide" Target="slide9.xml" /><Relationship Id="rId4" Type="http://schemas.openxmlformats.org/officeDocument/2006/relationships/slide" Target="slide7.xml" /><Relationship Id="rId9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slide" Target="slide5.xml" /><Relationship Id="rId7" Type="http://schemas.openxmlformats.org/officeDocument/2006/relationships/slide" Target="slide6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gif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5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slide" Target="slide10.xml" /><Relationship Id="rId7" Type="http://schemas.openxmlformats.org/officeDocument/2006/relationships/image" Target="../media/image22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1.png" /><Relationship Id="rId5" Type="http://schemas.openxmlformats.org/officeDocument/2006/relationships/slide" Target="slide11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785794"/>
            <a:ext cx="61926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Развивающие  </a:t>
            </a:r>
            <a:r>
              <a:rPr lang="en-US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по ФЭМП</a:t>
            </a:r>
            <a:r>
              <a:rPr lang="ru-RU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</a:t>
            </a:r>
            <a:r>
              <a:rPr lang="ru-RU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i="1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старшей группы.</a:t>
            </a:r>
            <a:endParaRPr lang="ru-RU" sz="48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ты молодец!</a:t>
            </a:r>
          </a:p>
        </p:txBody>
      </p:sp>
      <p:pic>
        <p:nvPicPr>
          <p:cNvPr id="11266" name="Picture 2" descr="C:\Users\б\Desktop\263934_cf9581b4f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857364"/>
            <a:ext cx="5543554" cy="415766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Неправильно. Попробуй еще раз</a:t>
            </a:r>
            <a:r>
              <a:rPr lang="ru-RU" dirty="0"/>
              <a:t>.</a:t>
            </a:r>
          </a:p>
        </p:txBody>
      </p:sp>
      <p:pic>
        <p:nvPicPr>
          <p:cNvPr id="10242" name="Picture 2" descr="C:\Users\б\Desktop\1336064236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50095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Нажми на картинку, чтобы вернуться назад к героям.</a:t>
            </a:r>
          </a:p>
        </p:txBody>
      </p:sp>
      <p:pic>
        <p:nvPicPr>
          <p:cNvPr id="6146" name="Picture 2" descr="C:\Users\б\Desktop\0_a28f9_84fe28ab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43050"/>
            <a:ext cx="3500462" cy="399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«Помоги Ёжику»</a:t>
            </a:r>
            <a:br>
              <a:rPr lang="ru-RU" dirty="0"/>
            </a:br>
            <a:r>
              <a:rPr lang="ru-RU" sz="3100" dirty="0"/>
              <a:t>Покажи Ёжику какую бусинку нужно поставить следующей.</a:t>
            </a:r>
          </a:p>
        </p:txBody>
      </p:sp>
      <p:pic>
        <p:nvPicPr>
          <p:cNvPr id="12291" name="Picture 3" descr="C:\Users\б\Desktop\0_9b884_fb1a945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19600"/>
            <a:ext cx="2438400" cy="243840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357290" y="2285992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571604" y="2000240"/>
            <a:ext cx="571504" cy="5715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071678"/>
            <a:ext cx="571504" cy="42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14678" y="2000240"/>
            <a:ext cx="571504" cy="5715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Овал 16">
            <a:hlinkClick r:id="rId3" action="ppaction://hlinksldjump"/>
          </p:cNvPr>
          <p:cNvSpPr/>
          <p:nvPr/>
        </p:nvSpPr>
        <p:spPr>
          <a:xfrm>
            <a:off x="4929190" y="3071810"/>
            <a:ext cx="571504" cy="5715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6072198" y="3857628"/>
            <a:ext cx="571504" cy="42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rId3" action="ppaction://hlinksldjump"/>
          </p:cNvPr>
          <p:cNvSpPr/>
          <p:nvPr/>
        </p:nvSpPr>
        <p:spPr>
          <a:xfrm>
            <a:off x="6572264" y="2714620"/>
            <a:ext cx="785818" cy="64294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3" action="ppaction://hlinksldjump"/>
          </p:cNvPr>
          <p:cNvSpPr/>
          <p:nvPr/>
        </p:nvSpPr>
        <p:spPr>
          <a:xfrm>
            <a:off x="4500562" y="4429132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5-конечная звезда 20">
            <a:hlinkClick r:id="rId3" action="ppaction://hlinksldjump"/>
          </p:cNvPr>
          <p:cNvSpPr/>
          <p:nvPr/>
        </p:nvSpPr>
        <p:spPr>
          <a:xfrm>
            <a:off x="6072198" y="4786322"/>
            <a:ext cx="785818" cy="642942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14338" name="Picture 2" descr="C:\Users\б\Desktop\0_a0e9a_c0540d28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714488"/>
            <a:ext cx="4548168" cy="476248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Попробуй ещё!</a:t>
            </a:r>
          </a:p>
        </p:txBody>
      </p:sp>
      <p:pic>
        <p:nvPicPr>
          <p:cNvPr id="13314" name="Picture 2" descr="C:\Users\б\Desktop\01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6072230" cy="435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«Лев Алекс»</a:t>
            </a:r>
            <a:br>
              <a:rPr lang="ru-RU" dirty="0"/>
            </a:br>
            <a:r>
              <a:rPr lang="ru-RU" sz="3100" dirty="0"/>
              <a:t>Найди такую же цепочку, как и у льва Алекса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Users\б\Desktop\Al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695580" cy="2213917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00100" y="2357430"/>
            <a:ext cx="4143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1357290" y="2000240"/>
            <a:ext cx="714380" cy="57150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2000240"/>
            <a:ext cx="714380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2071678"/>
            <a:ext cx="71438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28728" y="4572008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643042" y="4429132"/>
            <a:ext cx="571504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2428860" y="4357694"/>
            <a:ext cx="42862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hlinkClick r:id="rId3" action="ppaction://hlinksldjump"/>
          </p:cNvPr>
          <p:cNvSpPr/>
          <p:nvPr/>
        </p:nvSpPr>
        <p:spPr>
          <a:xfrm>
            <a:off x="3000364" y="4357694"/>
            <a:ext cx="428628" cy="42862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28992" y="6143644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>
            <a:hlinkClick r:id="rId3" action="ppaction://hlinksldjump"/>
          </p:cNvPr>
          <p:cNvSpPr/>
          <p:nvPr/>
        </p:nvSpPr>
        <p:spPr>
          <a:xfrm>
            <a:off x="4286248" y="5786454"/>
            <a:ext cx="500066" cy="57150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3714744" y="592933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3" action="ppaction://hlinksldjump"/>
          </p:cNvPr>
          <p:cNvSpPr/>
          <p:nvPr/>
        </p:nvSpPr>
        <p:spPr>
          <a:xfrm>
            <a:off x="5000628" y="6000768"/>
            <a:ext cx="571504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14876" y="4714884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>
            <a:hlinkClick r:id="rId4" action="ppaction://hlinksldjump"/>
          </p:cNvPr>
          <p:cNvSpPr/>
          <p:nvPr/>
        </p:nvSpPr>
        <p:spPr>
          <a:xfrm>
            <a:off x="5000628" y="4429132"/>
            <a:ext cx="428628" cy="42862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5715008" y="450057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6500826" y="4500570"/>
            <a:ext cx="571504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 ты умница!</a:t>
            </a:r>
          </a:p>
        </p:txBody>
      </p:sp>
      <p:pic>
        <p:nvPicPr>
          <p:cNvPr id="17410" name="Picture 2" descr="C:\Users\б\Desktop\153224_1024_76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643050"/>
            <a:ext cx="5972183" cy="44791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 расстраивайся. Давай еще раз попробуем?</a:t>
            </a:r>
          </a:p>
        </p:txBody>
      </p:sp>
      <p:pic>
        <p:nvPicPr>
          <p:cNvPr id="16388" name="Picture 4" descr="C:\Users\б\Desktop\0_817ff_20bfbc8f_XL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5251578" cy="5057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«Конфеты»</a:t>
            </a:r>
            <a:br>
              <a:rPr lang="ru-RU" sz="2800" dirty="0"/>
            </a:br>
            <a:r>
              <a:rPr lang="ru-RU" sz="2700" dirty="0"/>
              <a:t>Помоги Дональду </a:t>
            </a:r>
            <a:r>
              <a:rPr lang="ru-RU" sz="2700" dirty="0" err="1"/>
              <a:t>Даку</a:t>
            </a:r>
            <a:r>
              <a:rPr lang="ru-RU" sz="2700" dirty="0"/>
              <a:t> посчитать сколько у него конфет.</a:t>
            </a:r>
          </a:p>
        </p:txBody>
      </p:sp>
      <p:pic>
        <p:nvPicPr>
          <p:cNvPr id="18434" name="Picture 2" descr="C:\Users\б\Desktop\0_88309_f4570ab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14884"/>
            <a:ext cx="2143116" cy="2143116"/>
          </a:xfrm>
          <a:prstGeom prst="rect">
            <a:avLst/>
          </a:prstGeom>
          <a:noFill/>
        </p:spPr>
      </p:pic>
      <p:pic>
        <p:nvPicPr>
          <p:cNvPr id="18436" name="Picture 4" descr="C:\Users\б\Desktop\se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33498"/>
            <a:ext cx="1571636" cy="1571636"/>
          </a:xfrm>
          <a:prstGeom prst="rect">
            <a:avLst/>
          </a:prstGeom>
          <a:noFill/>
        </p:spPr>
      </p:pic>
      <p:pic>
        <p:nvPicPr>
          <p:cNvPr id="6" name="Picture 4" descr="C:\Users\б\Desktop\se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1571636" cy="1571636"/>
          </a:xfrm>
          <a:prstGeom prst="rect">
            <a:avLst/>
          </a:prstGeom>
          <a:noFill/>
        </p:spPr>
      </p:pic>
      <p:pic>
        <p:nvPicPr>
          <p:cNvPr id="7" name="Picture 4" descr="C:\Users\б\Desktop\se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1571636" cy="1571636"/>
          </a:xfrm>
          <a:prstGeom prst="rect">
            <a:avLst/>
          </a:prstGeom>
          <a:noFill/>
        </p:spPr>
      </p:pic>
      <p:pic>
        <p:nvPicPr>
          <p:cNvPr id="8" name="Picture 4" descr="C:\Users\б\Desktop\se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928802"/>
            <a:ext cx="1571636" cy="1571636"/>
          </a:xfrm>
          <a:prstGeom prst="rect">
            <a:avLst/>
          </a:prstGeom>
          <a:noFill/>
        </p:spPr>
      </p:pic>
      <p:pic>
        <p:nvPicPr>
          <p:cNvPr id="18437" name="Picture 5" descr="C:\Users\б\Desktop\838b4232d6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143380"/>
            <a:ext cx="897499" cy="1279508"/>
          </a:xfrm>
          <a:prstGeom prst="rect">
            <a:avLst/>
          </a:prstGeom>
          <a:noFill/>
        </p:spPr>
      </p:pic>
      <p:pic>
        <p:nvPicPr>
          <p:cNvPr id="18438" name="Picture 6" descr="C:\Users\б\Desktop\77437246_4460031_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072074"/>
            <a:ext cx="981067" cy="1471600"/>
          </a:xfrm>
          <a:prstGeom prst="rect">
            <a:avLst/>
          </a:prstGeom>
          <a:noFill/>
        </p:spPr>
      </p:pic>
      <p:pic>
        <p:nvPicPr>
          <p:cNvPr id="18439" name="Picture 7" descr="C:\Users\б\Desktop\3_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071942"/>
            <a:ext cx="1166809" cy="1166809"/>
          </a:xfrm>
          <a:prstGeom prst="rect">
            <a:avLst/>
          </a:prstGeom>
          <a:noFill/>
        </p:spPr>
      </p:pic>
      <p:pic>
        <p:nvPicPr>
          <p:cNvPr id="18440" name="Picture 8" descr="C:\Users\б\Desktop\62d3accf4c82dfc9d770bf378f30342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786322"/>
            <a:ext cx="1146273" cy="16342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FBFE1-B201-144D-855F-9C92F7D1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465138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/>
              <a:t>Цель: Развивать мышление,воображение,внимание, проявлять любознательность к играм.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5E125-0823-9A48-A571-3CF64BEB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64" y="2130878"/>
            <a:ext cx="8229600" cy="2549979"/>
          </a:xfrm>
        </p:spPr>
        <p:txBody>
          <a:bodyPr>
            <a:normAutofit fontScale="92500" lnSpcReduction="1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Задачи развивающих игр: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установление взаимоотношений детей с родителями и друг с другом;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формирование нравственно-волевых качеств, таких как самообладание, способность преодолевать стеснительность</a:t>
            </a:r>
            <a:r>
              <a:rPr lang="en-US" b="0" i="0">
                <a:solidFill>
                  <a:srgbClr val="000000"/>
                </a:solidFill>
                <a:effectLst/>
                <a:latin typeface="Helvetica Neue"/>
              </a:rPr>
              <a:t>;</a:t>
            </a:r>
            <a:endParaRPr lang="ru-RU" b="0" i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развитие у детей </a:t>
            </a:r>
            <a:r>
              <a:rPr lang="en-US" b="0" i="0">
                <a:solidFill>
                  <a:srgbClr val="000000"/>
                </a:solidFill>
                <a:effectLst/>
                <a:latin typeface="Helvetica Neue"/>
              </a:rPr>
              <a:t>внимания, </a:t>
            </a:r>
            <a:endParaRPr lang="ru-RU" b="0" i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развитие речи и логического мышления;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развитие памяти.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1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такой молодец!</a:t>
            </a:r>
          </a:p>
        </p:txBody>
      </p:sp>
      <p:pic>
        <p:nvPicPr>
          <p:cNvPr id="20482" name="Picture 2" descr="C:\Users\б\Desktop\donald_duck033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14356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Посчитай внимательнее.</a:t>
            </a:r>
          </a:p>
        </p:txBody>
      </p:sp>
      <p:pic>
        <p:nvPicPr>
          <p:cNvPr id="19458" name="Picture 2" descr="C:\Users\б\Desktop\aa580820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3857652" cy="4629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Выбери с каким из героев мультика ты хочешь поиграть.</a:t>
            </a:r>
          </a:p>
        </p:txBody>
      </p:sp>
      <p:pic>
        <p:nvPicPr>
          <p:cNvPr id="1026" name="Picture 2" descr="C:\Users\б\Desktop\74215759-dzerri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1500198" cy="2058591"/>
          </a:xfrm>
          <a:prstGeom prst="rect">
            <a:avLst/>
          </a:prstGeom>
          <a:noFill/>
        </p:spPr>
      </p:pic>
      <p:pic>
        <p:nvPicPr>
          <p:cNvPr id="1028" name="Picture 4" descr="C:\Users\б\Desktop\600full-tom-and-jerry-screensho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774418"/>
            <a:ext cx="2214579" cy="3491930"/>
          </a:xfrm>
          <a:prstGeom prst="rect">
            <a:avLst/>
          </a:prstGeom>
          <a:noFill/>
        </p:spPr>
      </p:pic>
      <p:pic>
        <p:nvPicPr>
          <p:cNvPr id="1029" name="Picture 5" descr="C:\Users\б\Desktop\0_745b9_a51741d9_X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857628"/>
            <a:ext cx="3075329" cy="2571744"/>
          </a:xfrm>
          <a:prstGeom prst="rect">
            <a:avLst/>
          </a:prstGeom>
          <a:noFill/>
        </p:spPr>
      </p:pic>
      <p:pic>
        <p:nvPicPr>
          <p:cNvPr id="1030" name="Picture 6" descr="C:\Users\б\Desktop\0_9b884_fb1a9451_X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4000504"/>
            <a:ext cx="2000264" cy="2000264"/>
          </a:xfrm>
          <a:prstGeom prst="rect">
            <a:avLst/>
          </a:prstGeom>
          <a:noFill/>
        </p:spPr>
      </p:pic>
      <p:pic>
        <p:nvPicPr>
          <p:cNvPr id="1031" name="Picture 7" descr="C:\Users\б\Desktop\20519247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1357298"/>
            <a:ext cx="1708779" cy="2285992"/>
          </a:xfrm>
          <a:prstGeom prst="rect">
            <a:avLst/>
          </a:prstGeom>
          <a:noFill/>
        </p:spPr>
      </p:pic>
      <p:pic>
        <p:nvPicPr>
          <p:cNvPr id="1032" name="Picture 8" descr="C:\Users\б\Desktop\0_9e444_ccb238e5_XL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4000504"/>
            <a:ext cx="1591817" cy="2300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«Съедобное - несъедобное»</a:t>
            </a:r>
            <a:br>
              <a:rPr lang="ru-RU" sz="2800" dirty="0"/>
            </a:br>
            <a:r>
              <a:rPr lang="ru-RU" sz="2700" dirty="0"/>
              <a:t>Помоги мышонку найти предмет, который нельзя кушать.</a:t>
            </a:r>
          </a:p>
        </p:txBody>
      </p:sp>
      <p:pic>
        <p:nvPicPr>
          <p:cNvPr id="2050" name="Picture 2" descr="C:\Users\б\Desktop\74215759-dzerr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2486162" cy="3411543"/>
          </a:xfrm>
          <a:prstGeom prst="rect">
            <a:avLst/>
          </a:prstGeom>
          <a:noFill/>
        </p:spPr>
      </p:pic>
      <p:pic>
        <p:nvPicPr>
          <p:cNvPr id="2051" name="Picture 3" descr="C:\Users\б\Desktop\0_a24fa_a9a63904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1186926" cy="1751920"/>
          </a:xfrm>
          <a:prstGeom prst="rect">
            <a:avLst/>
          </a:prstGeom>
          <a:noFill/>
        </p:spPr>
      </p:pic>
      <p:pic>
        <p:nvPicPr>
          <p:cNvPr id="2052" name="Picture 4" descr="C:\Users\б\Desktop\481239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857364"/>
            <a:ext cx="1785950" cy="1354941"/>
          </a:xfrm>
          <a:prstGeom prst="rect">
            <a:avLst/>
          </a:prstGeom>
          <a:noFill/>
        </p:spPr>
      </p:pic>
      <p:pic>
        <p:nvPicPr>
          <p:cNvPr id="2054" name="Picture 6" descr="C:\Users\б\Desktop\11971152651998053300Chrisdesign_tomato.svg.h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86124"/>
            <a:ext cx="1440514" cy="1425577"/>
          </a:xfrm>
          <a:prstGeom prst="rect">
            <a:avLst/>
          </a:prstGeom>
          <a:noFill/>
        </p:spPr>
      </p:pic>
      <p:pic>
        <p:nvPicPr>
          <p:cNvPr id="2055" name="Picture 7" descr="C:\Users\б\Desktop\Felipe-Santan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857628"/>
            <a:ext cx="1293541" cy="1376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Попробуй ещё раз.</a:t>
            </a:r>
          </a:p>
        </p:txBody>
      </p:sp>
      <p:pic>
        <p:nvPicPr>
          <p:cNvPr id="1026" name="Picture 2" descr="C:\Users\б\Desktop\Игра инф.тех\0_9611c_c241477c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478916" cy="37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5122" name="Picture 2" descr="C:\Users\б\Desktop\jerry00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3486150" cy="49053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j0214098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«Лабиринт»</a:t>
            </a:r>
            <a:br>
              <a:rPr lang="ru-RU" dirty="0"/>
            </a:br>
            <a:r>
              <a:rPr lang="ru-RU" dirty="0"/>
              <a:t>Помоги Тому догнать </a:t>
            </a:r>
            <a:r>
              <a:rPr lang="ru-RU" dirty="0" err="1"/>
              <a:t>Джери</a:t>
            </a:r>
            <a:r>
              <a:rPr lang="ru-RU" dirty="0"/>
              <a:t>.</a:t>
            </a:r>
          </a:p>
        </p:txBody>
      </p:sp>
      <p:pic>
        <p:nvPicPr>
          <p:cNvPr id="7171" name="Picture 3" descr="C:\Users\б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071966" cy="4071966"/>
          </a:xfrm>
          <a:prstGeom prst="rect">
            <a:avLst/>
          </a:prstGeom>
          <a:noFill/>
        </p:spPr>
      </p:pic>
      <p:pic>
        <p:nvPicPr>
          <p:cNvPr id="7174" name="Picture 6" descr="C:\Users\б\Desktop\0_9611c_c241477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1785950" cy="90413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14942" y="5429264"/>
            <a:ext cx="85725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C:\Users\б\Desktop\600full-tom-and-jerry-screensh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857760"/>
            <a:ext cx="1052396" cy="1659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0.07592 C -0.08125 0.08055 -0.09341 0.08264 -0.11233 0.08402 C -0.13386 0.08287 -0.14983 0.08148 -0.16997 0.07801 C -0.20591 0.06134 -0.24445 0.06666 -0.28212 0.06574 C -0.28507 0.06435 -0.28837 0.06389 -0.29115 0.0618 C -0.29237 0.06088 -0.29306 0.05879 -0.29428 0.05764 C -0.29619 0.05555 -0.29809 0.05324 -0.30035 0.05162 C -0.30434 0.04861 -0.30938 0.0456 -0.31389 0.04352 C -0.31632 0.03426 -0.31962 0.02708 -0.32153 0.01736 C -0.32101 0.00787 -0.32119 -0.00162 -0.31997 -0.01088 C -0.3198 -0.01158 -0.31424 -0.01852 -0.31389 -0.01898 C -0.30608 -0.0294 -0.29566 -0.03843 -0.28507 -0.04329 C -0.28403 -0.04468 -0.28334 -0.04653 -0.28212 -0.04746 C -0.27917 -0.04931 -0.27292 -0.05139 -0.27292 -0.05139 C -0.22639 -0.04861 -0.23941 -0.03866 -0.21233 -0.08565 C -0.21285 -0.09098 -0.21355 -0.09653 -0.21389 -0.10186 C -0.21459 -0.11135 -0.21459 -0.12061 -0.21546 -0.1301 C -0.2158 -0.13496 -0.21546 -0.14144 -0.21841 -0.14422 C -0.22101 -0.14676 -0.22448 -0.14699 -0.22761 -0.14838 C -0.22917 -0.14908 -0.23212 -0.15047 -0.23212 -0.15047 C -0.24167 -0.14977 -0.25139 -0.14838 -0.26094 -0.14838 C -0.27362 -0.14838 -0.28664 -0.15533 -0.29879 -0.16042 C -0.3007 -0.1632 -0.30313 -0.16551 -0.30487 -0.16852 C -0.30712 -0.17246 -0.31094 -0.18079 -0.31094 -0.18079 C -0.31459 -0.19653 -0.30955 -0.17824 -0.31546 -0.19074 C -0.31632 -0.1926 -0.31632 -0.19491 -0.31702 -0.19676 C -0.31789 -0.19908 -0.31893 -0.20093 -0.31997 -0.20301 C -0.32188 -0.22037 -0.32292 -0.22686 -0.32292 -0.24746 C -0.32292 -0.28681 -0.32396 -0.34306 -0.30035 -0.37454 C -0.29723 -0.37871 -0.29428 -0.37894 -0.29115 -0.38264 " pathEditMode="relative" ptsTypes="fffffffffffffffffffffffffffffA">
                                      <p:cBhvr>
                                        <p:cTn id="6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Умничка</a:t>
            </a:r>
            <a:r>
              <a:rPr lang="ru-RU" dirty="0"/>
              <a:t>!</a:t>
            </a:r>
          </a:p>
        </p:txBody>
      </p:sp>
      <p:pic>
        <p:nvPicPr>
          <p:cNvPr id="8194" name="Picture 2" descr="C:\Users\б\Desktop\0_96111_5a6a2bae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357299"/>
            <a:ext cx="3416522" cy="5359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«Какого фрагмента не хватает на картинке»</a:t>
            </a:r>
            <a:br>
              <a:rPr lang="ru-RU" sz="2800" dirty="0"/>
            </a:br>
            <a:r>
              <a:rPr lang="ru-RU" sz="2800" dirty="0"/>
              <a:t>Помоги </a:t>
            </a:r>
            <a:r>
              <a:rPr lang="ru-RU" sz="2800" dirty="0" err="1"/>
              <a:t>Лунтику</a:t>
            </a:r>
            <a:r>
              <a:rPr lang="ru-RU" sz="2800" dirty="0"/>
              <a:t> найти этот  фрагмент.</a:t>
            </a:r>
          </a:p>
        </p:txBody>
      </p:sp>
      <p:pic>
        <p:nvPicPr>
          <p:cNvPr id="9218" name="Picture 2" descr="C:\Users\б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93018"/>
            <a:ext cx="4500594" cy="3375446"/>
          </a:xfrm>
          <a:prstGeom prst="rect">
            <a:avLst/>
          </a:prstGeom>
          <a:noFill/>
        </p:spPr>
      </p:pic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214950"/>
            <a:ext cx="132085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214950"/>
            <a:ext cx="1428760" cy="11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5203738"/>
            <a:ext cx="1357322" cy="11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5286388"/>
            <a:ext cx="1479946" cy="107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102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Цель: Развивать мышление,воображение,внимание, проявлять любознательность к играм.</vt:lpstr>
      <vt:lpstr>Выбери с каким из героев мультика ты хочешь поиграть.</vt:lpstr>
      <vt:lpstr>«Съедобное - несъедобное» Помоги мышонку найти предмет, который нельзя кушать.</vt:lpstr>
      <vt:lpstr>Попробуй ещё раз.</vt:lpstr>
      <vt:lpstr>Молодец!</vt:lpstr>
      <vt:lpstr>«Лабиринт» Помоги Тому догнать Джери.</vt:lpstr>
      <vt:lpstr>Умничка!</vt:lpstr>
      <vt:lpstr>«Какого фрагмента не хватает на картинке» Помоги Лунтику найти этот  фрагмент.</vt:lpstr>
      <vt:lpstr>Какой ты молодец!</vt:lpstr>
      <vt:lpstr>Неправильно. Попробуй еще раз.</vt:lpstr>
      <vt:lpstr>Нажми на картинку, чтобы вернуться назад к героям.</vt:lpstr>
      <vt:lpstr>«Помоги Ёжику» Покажи Ёжику какую бусинку нужно поставить следующей.</vt:lpstr>
      <vt:lpstr>Молодец!</vt:lpstr>
      <vt:lpstr>Попробуй ещё!</vt:lpstr>
      <vt:lpstr>«Лев Алекс» Найди такую же цепочку, как и у льва Алекса. </vt:lpstr>
      <vt:lpstr>Какая ты умница!</vt:lpstr>
      <vt:lpstr>Не расстраивайся. Давай еще раз попробуем?</vt:lpstr>
      <vt:lpstr>«Конфеты» Помоги Дональду Даку посчитать сколько у него конфет.</vt:lpstr>
      <vt:lpstr>Ты такой молодец!</vt:lpstr>
      <vt:lpstr>Посчитай внимательнее.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79293173680</cp:lastModifiedBy>
  <cp:revision>38</cp:revision>
  <dcterms:created xsi:type="dcterms:W3CDTF">2012-08-02T12:17:38Z</dcterms:created>
  <dcterms:modified xsi:type="dcterms:W3CDTF">2022-02-08T02:35:52Z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