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3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9" d="100"/>
          <a:sy n="29" d="100"/>
        </p:scale>
        <p:origin x="84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viewProps" Target="view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presProps" Target="pres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tableStyles" Target="tableStyles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99ECA-7D3E-4461-AF7B-7947CF86B63D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BB7C9-6611-41E3-A45B-686973A8E8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77059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99ECA-7D3E-4461-AF7B-7947CF86B63D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BB7C9-6611-41E3-A45B-686973A8E8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80493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99ECA-7D3E-4461-AF7B-7947CF86B63D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BB7C9-6611-41E3-A45B-686973A8E8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08597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99ECA-7D3E-4461-AF7B-7947CF86B63D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BB7C9-6611-41E3-A45B-686973A8E8C0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590913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99ECA-7D3E-4461-AF7B-7947CF86B63D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BB7C9-6611-41E3-A45B-686973A8E8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24341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99ECA-7D3E-4461-AF7B-7947CF86B63D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BB7C9-6611-41E3-A45B-686973A8E8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87217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99ECA-7D3E-4461-AF7B-7947CF86B63D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BB7C9-6611-41E3-A45B-686973A8E8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87203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99ECA-7D3E-4461-AF7B-7947CF86B63D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BB7C9-6611-41E3-A45B-686973A8E8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28627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99ECA-7D3E-4461-AF7B-7947CF86B63D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BB7C9-6611-41E3-A45B-686973A8E8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66107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99ECA-7D3E-4461-AF7B-7947CF86B63D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BB7C9-6611-41E3-A45B-686973A8E8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4792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99ECA-7D3E-4461-AF7B-7947CF86B63D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BB7C9-6611-41E3-A45B-686973A8E8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18574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99ECA-7D3E-4461-AF7B-7947CF86B63D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BB7C9-6611-41E3-A45B-686973A8E8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38182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99ECA-7D3E-4461-AF7B-7947CF86B63D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BB7C9-6611-41E3-A45B-686973A8E8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8329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99ECA-7D3E-4461-AF7B-7947CF86B63D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BB7C9-6611-41E3-A45B-686973A8E8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5918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99ECA-7D3E-4461-AF7B-7947CF86B63D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BB7C9-6611-41E3-A45B-686973A8E8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093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99ECA-7D3E-4461-AF7B-7947CF86B63D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BB7C9-6611-41E3-A45B-686973A8E8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0173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99ECA-7D3E-4461-AF7B-7947CF86B63D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BB7C9-6611-41E3-A45B-686973A8E8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7590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slideLayout" Target="../slideLayouts/slideLayout13.xml" /><Relationship Id="rId18" Type="http://schemas.openxmlformats.org/officeDocument/2006/relationships/theme" Target="../theme/theme1.xml" /><Relationship Id="rId3" Type="http://schemas.openxmlformats.org/officeDocument/2006/relationships/slideLayout" Target="../slideLayouts/slideLayout3.xml" /><Relationship Id="rId21" Type="http://schemas.openxmlformats.org/officeDocument/2006/relationships/image" Target="../media/image4.png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17" Type="http://schemas.openxmlformats.org/officeDocument/2006/relationships/slideLayout" Target="../slideLayouts/slideLayout17.xml" /><Relationship Id="rId2" Type="http://schemas.openxmlformats.org/officeDocument/2006/relationships/slideLayout" Target="../slideLayouts/slideLayout2.xml" /><Relationship Id="rId16" Type="http://schemas.openxmlformats.org/officeDocument/2006/relationships/slideLayout" Target="../slideLayouts/slideLayout16.xml" /><Relationship Id="rId20" Type="http://schemas.openxmlformats.org/officeDocument/2006/relationships/image" Target="../media/image3.png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5" Type="http://schemas.openxmlformats.org/officeDocument/2006/relationships/slideLayout" Target="../slideLayouts/slideLayout15.xml" /><Relationship Id="rId10" Type="http://schemas.openxmlformats.org/officeDocument/2006/relationships/slideLayout" Target="../slideLayouts/slideLayout10.xml" /><Relationship Id="rId19" Type="http://schemas.openxmlformats.org/officeDocument/2006/relationships/image" Target="../media/image2.png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slideLayout" Target="../slideLayouts/slideLayout14.xml" /><Relationship Id="rId22" Type="http://schemas.openxmlformats.org/officeDocument/2006/relationships/image" Target="../media/image5.png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A1399ECA-7D3E-4461-AF7B-7947CF86B63D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5BB7C9-6611-41E3-A45B-686973A8E8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703014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 /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 /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Занятие по лепке в первой младшей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№ 10 «Ладушки»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380931" y="4777380"/>
            <a:ext cx="5599682" cy="861420"/>
          </a:xfrm>
        </p:spPr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Тюлюш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Ч.Ю.</a:t>
            </a:r>
          </a:p>
        </p:txBody>
      </p:sp>
    </p:spTree>
    <p:extLst>
      <p:ext uri="{BB962C8B-B14F-4D97-AF65-F5344CB8AC3E}">
        <p14:creationId xmlns:p14="http://schemas.microsoft.com/office/powerpoint/2010/main" val="7306112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Рефлексия: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Какие красивые мисочки!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 молодцы ребята!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Мишка очень доволен вашими работами.</a:t>
            </a:r>
          </a:p>
        </p:txBody>
      </p:sp>
    </p:spTree>
    <p:extLst>
      <p:ext uri="{BB962C8B-B14F-4D97-AF65-F5344CB8AC3E}">
        <p14:creationId xmlns:p14="http://schemas.microsoft.com/office/powerpoint/2010/main" val="2065983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занятий по лепке: «Миска для Мишки».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Цели: 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познакомить с содержанием сказки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Л.Н.Толстого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«Три медведя», дать возможность убедиться, что рассматривать картинки в книгах очень интересно, развивать память, активизировать речь, помогать детям играть в сказку, упражнять в скатывании из пластилина шаров круговыми движениями, в сплющивании в ладонях комка, учить пальцами делать углубление, развивать интерес к лепке.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Планируемые результаты: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Проявлять эмоциональную отзывчивость на сказку, отвечают на вопросы, принимает активное участие в продуктивной деятельности (лепке).</a:t>
            </a:r>
          </a:p>
        </p:txBody>
      </p:sp>
    </p:spTree>
    <p:extLst>
      <p:ext uri="{BB962C8B-B14F-4D97-AF65-F5344CB8AC3E}">
        <p14:creationId xmlns:p14="http://schemas.microsoft.com/office/powerpoint/2010/main" val="34093273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Материалы и оборудование: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Игрушка мишка;</a:t>
            </a:r>
          </a:p>
          <a:p>
            <a:pPr>
              <a:buFontTx/>
              <a:buChar char="-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Пластилин;</a:t>
            </a:r>
          </a:p>
          <a:p>
            <a:pPr>
              <a:buFontTx/>
              <a:buChar char="-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Рисунок миски.</a:t>
            </a:r>
          </a:p>
        </p:txBody>
      </p:sp>
    </p:spTree>
    <p:extLst>
      <p:ext uri="{BB962C8B-B14F-4D97-AF65-F5344CB8AC3E}">
        <p14:creationId xmlns:p14="http://schemas.microsoft.com/office/powerpoint/2010/main" val="35238013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Ход НОД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Воспитатель: посмотрите сегодня к нам на занятие пришел Медвежонок. Скажите Кто он в семье?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 детей: (папа).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Медведь не просто пришел к нам, а с книгой Л.Н Толстого «Три медведя». Мы сегодня причитаем сказку.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Дети слушают сказку. Воспитатель читает детям сказку.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Вопросы и ответы детей после прочтения сказки.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968094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Физминутка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Зарядка для рук.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Плечиками мы покрутим,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про ручки не забудем,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Пальчиками потрясем,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немножко отдохнем.</a:t>
            </a:r>
          </a:p>
        </p:txBody>
      </p:sp>
    </p:spTree>
    <p:extLst>
      <p:ext uri="{BB962C8B-B14F-4D97-AF65-F5344CB8AC3E}">
        <p14:creationId xmlns:p14="http://schemas.microsoft.com/office/powerpoint/2010/main" val="41626812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Лепка миски для Мишки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Воспитатель: Из чего ели медведи похлебку?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 мисочек. У каждого медведя была своя миска.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папы – большая,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мамы средняя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сына – маленькая.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же мы сделаем миску?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Сначала превратим кусок пластилина в шар. 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(Дети выполняют круговые движения руками)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Вдавим пальчиком пластилин внутрь шара.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Вот и наш комочек превратился в мисочку.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38757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Работы детей: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2002" y="0"/>
            <a:ext cx="5178832" cy="6858000"/>
          </a:xfrm>
        </p:spPr>
      </p:pic>
    </p:spTree>
    <p:extLst>
      <p:ext uri="{BB962C8B-B14F-4D97-AF65-F5344CB8AC3E}">
        <p14:creationId xmlns:p14="http://schemas.microsoft.com/office/powerpoint/2010/main" val="22803618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Работы детей: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1600" y="0"/>
            <a:ext cx="4869234" cy="6858000"/>
          </a:xfrm>
        </p:spPr>
      </p:pic>
    </p:spTree>
    <p:extLst>
      <p:ext uri="{BB962C8B-B14F-4D97-AF65-F5344CB8AC3E}">
        <p14:creationId xmlns:p14="http://schemas.microsoft.com/office/powerpoint/2010/main" val="5721769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Работы детей: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7467" y="0"/>
            <a:ext cx="5723466" cy="6858000"/>
          </a:xfrm>
        </p:spPr>
      </p:pic>
    </p:spTree>
    <p:extLst>
      <p:ext uri="{BB962C8B-B14F-4D97-AF65-F5344CB8AC3E}">
        <p14:creationId xmlns:p14="http://schemas.microsoft.com/office/powerpoint/2010/main" val="4057691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И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50</TotalTime>
  <Words>300</Words>
  <Application>Microsoft Office PowerPoint</Application>
  <PresentationFormat>Широкоэкранный</PresentationFormat>
  <Paragraphs>41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Ион</vt:lpstr>
      <vt:lpstr>Занятие по лепке в первой младшей групе № 10 «Ладушки»</vt:lpstr>
      <vt:lpstr>Тема занятий по лепке: «Миска для Мишки».</vt:lpstr>
      <vt:lpstr>Материалы и оборудование:</vt:lpstr>
      <vt:lpstr>Ход НОД</vt:lpstr>
      <vt:lpstr>Физминутка</vt:lpstr>
      <vt:lpstr>Лепка миски для Мишки</vt:lpstr>
      <vt:lpstr>Работы детей:</vt:lpstr>
      <vt:lpstr>Работы детей:</vt:lpstr>
      <vt:lpstr>Работы детей:</vt:lpstr>
      <vt:lpstr>Рефлексия: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Занятие по лепке в первой младшей групе № 10 «Ладушки»</dc:title>
  <dc:creator>User</dc:creator>
  <cp:lastModifiedBy>Неизвестный пользователь</cp:lastModifiedBy>
  <cp:revision>8</cp:revision>
  <dcterms:created xsi:type="dcterms:W3CDTF">2022-02-04T03:46:57Z</dcterms:created>
  <dcterms:modified xsi:type="dcterms:W3CDTF">2022-02-04T05:22:43Z</dcterms:modified>
</cp:coreProperties>
</file>