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908720"/>
            <a:ext cx="7632848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Вторая младшая группа №2 «</a:t>
            </a:r>
            <a:r>
              <a:rPr lang="ru-RU" sz="5400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Хензигбейлер</a:t>
            </a:r>
            <a:r>
              <a:rPr lang="ru-RU" sz="54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</a:t>
            </a:r>
          </a:p>
          <a:p>
            <a:pPr algn="ctr"/>
            <a:r>
              <a:rPr lang="ru-RU" sz="54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Тема:Красивая</a:t>
            </a:r>
            <a:r>
              <a:rPr lang="ru-RU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салфетка.</a:t>
            </a:r>
            <a:endParaRPr lang="ru-RU" sz="54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5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11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24744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Цель</a:t>
            </a:r>
            <a:r>
              <a:rPr lang="ru-RU" dirty="0"/>
              <a:t>: развивать интерес детей к художественному творчеству, практических умений в работе с бумагой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Задачи</a:t>
            </a:r>
            <a:r>
              <a:rPr lang="ru-RU" dirty="0"/>
              <a:t>:</a:t>
            </a:r>
          </a:p>
          <a:p>
            <a:r>
              <a:rPr lang="ru-RU" dirty="0" smtClean="0"/>
              <a:t>1</a:t>
            </a:r>
            <a:r>
              <a:rPr lang="ru-RU" dirty="0"/>
              <a:t>. Учить детей составлять узор на бумаге квадратной формы, располагая по углам и в середине большие кружки одного цвета, а в середине каждой стороны- маленькие кружки другого цвета;</a:t>
            </a:r>
          </a:p>
          <a:p>
            <a:r>
              <a:rPr lang="ru-RU" dirty="0" smtClean="0"/>
              <a:t>2</a:t>
            </a:r>
            <a:r>
              <a:rPr lang="ru-RU" dirty="0"/>
              <a:t>. Закрепить знания детей о геометрических формах;</a:t>
            </a:r>
          </a:p>
          <a:p>
            <a:r>
              <a:rPr lang="ru-RU" dirty="0" smtClean="0"/>
              <a:t>3</a:t>
            </a:r>
            <a:r>
              <a:rPr lang="ru-RU" dirty="0"/>
              <a:t>. Развивать композиционные умения, цветовое восприятие, эстетические чувства;</a:t>
            </a:r>
          </a:p>
          <a:p>
            <a:r>
              <a:rPr lang="ru-RU" dirty="0" smtClean="0"/>
              <a:t>4</a:t>
            </a:r>
            <a:r>
              <a:rPr lang="ru-RU" dirty="0"/>
              <a:t>. Воспитывать самостоятельность, аккуратность.</a:t>
            </a:r>
          </a:p>
          <a:p>
            <a:r>
              <a:rPr lang="ru-RU" dirty="0" smtClean="0"/>
              <a:t>Методические </a:t>
            </a:r>
            <a:r>
              <a:rPr lang="ru-RU" dirty="0"/>
              <a:t>приемы:</a:t>
            </a:r>
          </a:p>
          <a:p>
            <a:r>
              <a:rPr lang="ru-RU" dirty="0" smtClean="0"/>
              <a:t>Словесные</a:t>
            </a:r>
            <a:r>
              <a:rPr lang="ru-RU" dirty="0"/>
              <a:t>, наглядные, практические.</a:t>
            </a:r>
          </a:p>
          <a:p>
            <a:r>
              <a:rPr lang="ru-RU" dirty="0" smtClean="0"/>
              <a:t>Материал</a:t>
            </a:r>
            <a:r>
              <a:rPr lang="ru-RU" dirty="0"/>
              <a:t>: образец педагога, кукла Маша, картинки салфеток.</a:t>
            </a:r>
          </a:p>
          <a:p>
            <a:r>
              <a:rPr lang="ru-RU" dirty="0" smtClean="0"/>
              <a:t>Клей</a:t>
            </a:r>
            <a:r>
              <a:rPr lang="ru-RU" dirty="0"/>
              <a:t>, листы бумаги квадратной формы на каждого ребёнка;</a:t>
            </a:r>
          </a:p>
          <a:p>
            <a:r>
              <a:rPr lang="ru-RU" dirty="0" smtClean="0"/>
              <a:t>Большие </a:t>
            </a:r>
            <a:r>
              <a:rPr lang="ru-RU" dirty="0"/>
              <a:t>и маленькие круги, вырезанные из бумаги 2-х </a:t>
            </a:r>
            <a:r>
              <a:rPr lang="ru-RU" dirty="0" err="1"/>
              <a:t>цв</a:t>
            </a:r>
            <a:r>
              <a:rPr lang="ru-RU" dirty="0" err="1" smtClean="0"/>
              <a:t>ов</a:t>
            </a:r>
            <a:r>
              <a:rPr lang="ru-RU" dirty="0"/>
              <a:t>, салфетки, магнитная доска.</a:t>
            </a:r>
          </a:p>
        </p:txBody>
      </p:sp>
    </p:spTree>
    <p:extLst>
      <p:ext uri="{BB962C8B-B14F-4D97-AF65-F5344CB8AC3E}">
        <p14:creationId xmlns:p14="http://schemas.microsoft.com/office/powerpoint/2010/main" val="63374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8496944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50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4869160" cy="486916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427984" y="620688"/>
            <a:ext cx="43924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Наша кукла очень грустная </a:t>
            </a:r>
            <a:r>
              <a:rPr lang="ru-RU" dirty="0" smtClean="0"/>
              <a:t>сегодня. </a:t>
            </a:r>
            <a:r>
              <a:rPr lang="ru-RU" dirty="0"/>
              <a:t>У Маши скоро День Рождение, она пригласила к себе в гости друзей. Когда стала накрывать стол, обнаружила, что не хватает на всех салфеток. Что же ей делать? И в магазин она уже не успеет, чем же ей помочь?</a:t>
            </a:r>
          </a:p>
          <a:p>
            <a:endParaRPr lang="ru-RU" dirty="0"/>
          </a:p>
          <a:p>
            <a:r>
              <a:rPr lang="ru-RU" dirty="0"/>
              <a:t>(</a:t>
            </a:r>
            <a:r>
              <a:rPr lang="ru-RU" dirty="0" smtClean="0"/>
              <a:t>высказывание ребенка)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Отличная идея, и в правду ведь мы и сможем и успеем с </a:t>
            </a:r>
            <a:r>
              <a:rPr lang="ru-RU" dirty="0" smtClean="0"/>
              <a:t>тобой </a:t>
            </a:r>
            <a:r>
              <a:rPr lang="ru-RU" dirty="0"/>
              <a:t>сделать Маше красивые салфетки правильно? Посмотри Машенька, </a:t>
            </a:r>
            <a:r>
              <a:rPr lang="ru-RU" dirty="0" smtClean="0"/>
              <a:t>посмотри, </a:t>
            </a:r>
            <a:r>
              <a:rPr lang="ru-RU" dirty="0"/>
              <a:t>какие есть у меня салфеточки.</a:t>
            </a:r>
          </a:p>
          <a:p>
            <a:endParaRPr lang="ru-RU" dirty="0"/>
          </a:p>
          <a:p>
            <a:r>
              <a:rPr lang="ru-RU" dirty="0"/>
              <a:t>(рассматривают салфетки, с разными рисунками)</a:t>
            </a:r>
          </a:p>
        </p:txBody>
      </p:sp>
    </p:spTree>
    <p:extLst>
      <p:ext uri="{BB962C8B-B14F-4D97-AF65-F5344CB8AC3E}">
        <p14:creationId xmlns:p14="http://schemas.microsoft.com/office/powerpoint/2010/main" val="205476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57" y="1339068"/>
            <a:ext cx="3657062" cy="265431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1" y="3993386"/>
            <a:ext cx="3901715" cy="283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Евросеть\Downloads\675908_3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64007"/>
            <a:ext cx="3831769" cy="554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05256" y="332656"/>
            <a:ext cx="78271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Спрашивать ребенка из каких фигур украшен коврик. Сам коврик на какую фигуру похож.   </a:t>
            </a:r>
          </a:p>
          <a:p>
            <a:r>
              <a:rPr lang="ru-RU" sz="2000" dirty="0" smtClean="0"/>
              <a:t>(Называть геометрических фигур.)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5822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7920880" cy="53553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Физминутка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«Юрта» </a:t>
            </a:r>
            <a:endParaRPr lang="ru-RU" sz="28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Юрта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юрта-круглый 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дом, </a:t>
            </a:r>
            <a:endParaRPr lang="ru-RU" sz="28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(шагают на месте) </a:t>
            </a:r>
            <a:endParaRPr lang="ru-RU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Побывайте 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в доме том! </a:t>
            </a:r>
            <a:endParaRPr lang="ru-RU" sz="28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разводят руки в стороны) </a:t>
            </a:r>
            <a:endParaRPr lang="ru-RU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Гости 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явятся 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едва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– </a:t>
            </a:r>
          </a:p>
          <a:p>
            <a:pPr algn="ctr"/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(повороты туловища)</a:t>
            </a:r>
          </a:p>
          <a:p>
            <a:pPr algn="ctr"/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В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печке 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прыгают дрова. </a:t>
            </a:r>
            <a:endParaRPr lang="ru-RU" sz="28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прыжки на месте</a:t>
            </a:r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pPr algn="ctr"/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Печка жарко топится    </a:t>
            </a:r>
            <a:endParaRPr lang="ru-RU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дети хлопают в ладоши) </a:t>
            </a:r>
            <a:endParaRPr lang="ru-RU" sz="4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Угостить </a:t>
            </a:r>
            <a:r>
              <a:rPr lang="ru-RU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торопится. </a:t>
            </a:r>
            <a:endParaRPr lang="ru-RU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(присели, встали</a:t>
            </a:r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) </a:t>
            </a:r>
          </a:p>
          <a:p>
            <a:pPr algn="ctr"/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Сладким вкусным </a:t>
            </a:r>
            <a:r>
              <a:rPr lang="ru-RU" sz="24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боорзаком</a:t>
            </a:r>
            <a:endParaRPr lang="ru-RU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ru-RU" sz="2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снова шагают на месте и тихо садятся на стульчики). </a:t>
            </a:r>
            <a:endParaRPr lang="ru-RU" sz="48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30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5608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   Объясните ребенку постепенную работу.</a:t>
            </a:r>
          </a:p>
          <a:p>
            <a:endParaRPr lang="ru-RU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На </a:t>
            </a:r>
            <a:r>
              <a:rPr lang="ru-RU" sz="2000" dirty="0"/>
              <a:t>салфетку надо разложить фигуры</a:t>
            </a:r>
            <a:r>
              <a:rPr lang="ru-RU" sz="2000" dirty="0" smtClean="0"/>
              <a:t>. Проверять </a:t>
            </a:r>
            <a:r>
              <a:rPr lang="ru-RU" sz="2000" dirty="0"/>
              <a:t>красиво ли  </a:t>
            </a:r>
            <a:r>
              <a:rPr lang="ru-RU" sz="2000" dirty="0" smtClean="0"/>
              <a:t>ребенок разложил </a:t>
            </a:r>
            <a:r>
              <a:rPr lang="ru-RU" sz="2000" dirty="0"/>
              <a:t>фигуры</a:t>
            </a:r>
            <a:r>
              <a:rPr lang="ru-RU" sz="2000" dirty="0" smtClean="0"/>
              <a:t>.</a:t>
            </a:r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Возьмите один </a:t>
            </a:r>
            <a:r>
              <a:rPr lang="ru-RU" sz="2000" dirty="0"/>
              <a:t>кружок, цветной стороной </a:t>
            </a:r>
            <a:r>
              <a:rPr lang="ru-RU" sz="2000" dirty="0" smtClean="0"/>
              <a:t>положите </a:t>
            </a:r>
            <a:r>
              <a:rPr lang="ru-RU" sz="2000" dirty="0"/>
              <a:t>на </a:t>
            </a:r>
            <a:r>
              <a:rPr lang="ru-RU" sz="2000" dirty="0" err="1"/>
              <a:t>клеёночку</a:t>
            </a:r>
            <a:r>
              <a:rPr lang="ru-RU" sz="2000" dirty="0"/>
              <a:t> и </a:t>
            </a:r>
            <a:r>
              <a:rPr lang="ru-RU" sz="2000" dirty="0" smtClean="0"/>
              <a:t>намажьте </a:t>
            </a:r>
            <a:r>
              <a:rPr lang="ru-RU" sz="2000" dirty="0"/>
              <a:t>его клеем. </a:t>
            </a:r>
            <a:r>
              <a:rPr lang="ru-RU" sz="2000" dirty="0" smtClean="0"/>
              <a:t>Кисточку </a:t>
            </a:r>
            <a:r>
              <a:rPr lang="ru-RU" sz="2000" dirty="0"/>
              <a:t>держать тремя пальцами, выше металлической части. </a:t>
            </a:r>
            <a:r>
              <a:rPr lang="ru-RU" sz="2000" dirty="0" smtClean="0"/>
              <a:t>Набрать </a:t>
            </a:r>
            <a:r>
              <a:rPr lang="ru-RU" sz="2000" dirty="0"/>
              <a:t>клей, а лишний клей </a:t>
            </a:r>
            <a:r>
              <a:rPr lang="ru-RU" sz="2000" dirty="0" smtClean="0"/>
              <a:t>оставить </a:t>
            </a:r>
            <a:r>
              <a:rPr lang="ru-RU" sz="2000" dirty="0"/>
              <a:t>на краю баночки, </a:t>
            </a:r>
            <a:r>
              <a:rPr lang="ru-RU" sz="2000" dirty="0" smtClean="0"/>
              <a:t>и намазывать </a:t>
            </a:r>
            <a:r>
              <a:rPr lang="ru-RU" sz="2000" dirty="0"/>
              <a:t>белую сторону </a:t>
            </a:r>
            <a:r>
              <a:rPr lang="ru-RU" sz="2000" dirty="0" smtClean="0"/>
              <a:t>кружочка (квадрата). </a:t>
            </a:r>
            <a:r>
              <a:rPr lang="ru-RU" sz="2000" dirty="0"/>
              <a:t>Кисточку </a:t>
            </a:r>
            <a:r>
              <a:rPr lang="ru-RU" sz="2000" dirty="0" smtClean="0"/>
              <a:t>положить </a:t>
            </a:r>
            <a:r>
              <a:rPr lang="ru-RU" sz="2000" dirty="0"/>
              <a:t>на подставочку</a:t>
            </a:r>
            <a:r>
              <a:rPr lang="ru-RU" sz="2000" dirty="0" smtClean="0"/>
              <a:t>, возьмите </a:t>
            </a:r>
            <a:r>
              <a:rPr lang="ru-RU" sz="2000" dirty="0"/>
              <a:t>кружочек и </a:t>
            </a:r>
            <a:r>
              <a:rPr lang="ru-RU" sz="2000" dirty="0" smtClean="0"/>
              <a:t>положите </a:t>
            </a:r>
            <a:r>
              <a:rPr lang="ru-RU" sz="2000" dirty="0"/>
              <a:t>на салфетку. Приклеенный круг </a:t>
            </a:r>
            <a:r>
              <a:rPr lang="ru-RU" sz="2000" dirty="0" smtClean="0"/>
              <a:t>прижмите тряпочкой. Так будете </a:t>
            </a:r>
            <a:r>
              <a:rPr lang="ru-RU" sz="2000" dirty="0"/>
              <a:t>приклеивать все фигуры.</a:t>
            </a:r>
          </a:p>
          <a:p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Когда </a:t>
            </a:r>
            <a:r>
              <a:rPr lang="ru-RU" sz="2000" dirty="0" smtClean="0"/>
              <a:t> </a:t>
            </a:r>
            <a:r>
              <a:rPr lang="ru-RU" sz="2000" dirty="0"/>
              <a:t>всё </a:t>
            </a:r>
            <a:r>
              <a:rPr lang="ru-RU" sz="2000" dirty="0" smtClean="0"/>
              <a:t>приклеили, </a:t>
            </a:r>
            <a:r>
              <a:rPr lang="ru-RU" sz="2000" dirty="0"/>
              <a:t>посмотрите, какая красивая салфеточка </a:t>
            </a:r>
            <a:r>
              <a:rPr lang="ru-RU" sz="2000" dirty="0" smtClean="0"/>
              <a:t>у ребенка </a:t>
            </a:r>
            <a:r>
              <a:rPr lang="ru-RU" sz="2000" dirty="0"/>
              <a:t>получилась. </a:t>
            </a:r>
          </a:p>
        </p:txBody>
      </p:sp>
    </p:spTree>
    <p:extLst>
      <p:ext uri="{BB962C8B-B14F-4D97-AF65-F5344CB8AC3E}">
        <p14:creationId xmlns:p14="http://schemas.microsoft.com/office/powerpoint/2010/main" val="236718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52735"/>
            <a:ext cx="756084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К</a:t>
            </a:r>
            <a:r>
              <a:rPr lang="ru-RU" sz="2400" dirty="0" smtClean="0"/>
              <a:t>ому </a:t>
            </a:r>
            <a:r>
              <a:rPr lang="ru-RU" sz="2400" dirty="0"/>
              <a:t>мы сегодня помогли?</a:t>
            </a:r>
          </a:p>
          <a:p>
            <a:endParaRPr lang="ru-RU" sz="2400" dirty="0"/>
          </a:p>
          <a:p>
            <a:r>
              <a:rPr lang="ru-RU" sz="2400" dirty="0"/>
              <a:t>Как мы помогли кукле Маше?</a:t>
            </a:r>
          </a:p>
          <a:p>
            <a:endParaRPr lang="ru-RU" sz="2400" dirty="0"/>
          </a:p>
          <a:p>
            <a:r>
              <a:rPr lang="ru-RU" sz="2400" dirty="0" smtClean="0"/>
              <a:t>Ты большой молодец, у тебя получилось красивая салфетка. </a:t>
            </a:r>
            <a:r>
              <a:rPr lang="ru-RU" sz="2400" dirty="0"/>
              <a:t>Теперь Машиным друзьям будет приятно пить чай, ведь чашки будут стоять на таких красивых салфетках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655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269</TotalTime>
  <Words>465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Евросеть</dc:creator>
  <cp:lastModifiedBy>Евросеть</cp:lastModifiedBy>
  <cp:revision>16</cp:revision>
  <dcterms:created xsi:type="dcterms:W3CDTF">2022-02-03T03:23:21Z</dcterms:created>
  <dcterms:modified xsi:type="dcterms:W3CDTF">2022-02-03T08:54:48Z</dcterms:modified>
</cp:coreProperties>
</file>