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8" r:id="rId9"/>
    <p:sldId id="267" r:id="rId10"/>
    <p:sldId id="269" r:id="rId11"/>
    <p:sldId id="271" r:id="rId12"/>
    <p:sldId id="27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8A2A8-222C-4F9A-AE30-6BD55A47B82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2401-567B-458C-B995-579971033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2401-567B-458C-B995-5799710334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90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42401-567B-458C-B995-5799710334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88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1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8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33762"/>
            <a:ext cx="1127845" cy="1179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869160"/>
            <a:ext cx="1259632" cy="18343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08721"/>
            <a:ext cx="6480720" cy="396043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8-ки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болук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Аваангырбайлар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Кичээлдин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темазы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ыдыктыг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байырлалывыс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296628"/>
            <a:ext cx="3456384" cy="913656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Кызыл- 2022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Администратор\Desktop\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428"/>
            <a:ext cx="16097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esktop\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789040"/>
            <a:ext cx="1368152" cy="264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8" descr="G:\Photos\Solns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404664"/>
            <a:ext cx="24254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6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312821.vk.me/v312821167/760a/UHUlspsFcT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2636912"/>
            <a:ext cx="457200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548681"/>
            <a:ext cx="4824536" cy="25202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чонум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тывынгыр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Дынгылдайлап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ойнап-хѳглээр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Тывызыктап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маргыжаалам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Тыпаан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догааштырзын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077071"/>
            <a:ext cx="4038600" cy="227785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сѳсте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нүгүл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Үлегер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домактардан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кааптаалыңар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cs312821.vk.me/v312821167/760a/UHUlspsFcT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16016" y="116632"/>
            <a:ext cx="44074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10080" cy="51435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дүжүрүп кагары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хожулап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Кажык-биле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аът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чарыштырары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Кажыкты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чыттырып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Содержимое 4" descr="H:\bluetooth\IMG_20180211_184244.jpg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636" y="980728"/>
            <a:ext cx="2643780" cy="2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://123.kazakh.ru/upload/blog/eb1/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86408"/>
            <a:ext cx="2634086" cy="297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6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Уругларга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76873"/>
            <a:ext cx="4038600" cy="345638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Чурукту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оттунуп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домейлеп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чуруур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оннээр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Кылган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ажылын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тыттыргаш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башкыларже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октаар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032448" cy="46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7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Pictures\2019-01-30 1d\1d 001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2" y="116632"/>
            <a:ext cx="3837887" cy="66790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412776"/>
            <a:ext cx="4474840" cy="2664296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Кичээнгейлиг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ажылдааныңар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четтирдивис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8245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чонум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чанчылдары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Тывызыксыг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аажок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чараш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Шаандан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чаңчыл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болган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дээрге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чоннуң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Чаагай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сүзүк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чаңчылы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-дыр.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Айның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чаазын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хүннүң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эртенин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Алгап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йѳрээн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8" descr="G:\Photos\Soln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8" y="245380"/>
            <a:ext cx="1222404" cy="18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2019-01-30 2\2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7096"/>
            <a:ext cx="9143999" cy="719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1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Шагаанын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ёзулалдары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848872" cy="4226024"/>
          </a:xfrm>
        </p:spPr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Саң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чалама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баглаары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чажыг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чажары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болгаш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йѳрээл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чалбарыыры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харга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арыгланып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кактаныры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чуңгулаары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мѳѳрейлиг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оюннар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дою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кылыры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8" descr="G:\Photos\Solnse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8" y="116632"/>
            <a:ext cx="1510436" cy="17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9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агааның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оюннары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14422"/>
            <a:ext cx="6491064" cy="5357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Аскак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кадай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Согур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Аза»;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Улустуң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аас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чогаалының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биче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хевирлеринге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мѳѳрейлежири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Чинчи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чажырары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Кажык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Хуреш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Хурежип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ойнаары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Аржыыл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«Баг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кагары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»…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F:\img365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219573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F:\img367.jp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21957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31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507288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Тевектээри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cs616825.vk.me/v616825607/4d7e/4-FXUQ3hwI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4000528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268761"/>
            <a:ext cx="4186238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Шагаа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хүнү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мѳѳрейлиг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Адыг-чарыш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маргылдаалыг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Чадан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багдан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кагаал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Адааннажып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тевек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тевээл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https://c1.staticflickr.com/7/6076/6043327797_0e19e3897c_b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3212976"/>
            <a:ext cx="2414071" cy="29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9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19</Template>
  <TotalTime>98</TotalTime>
  <Words>185</Words>
  <Application>Microsoft Office PowerPoint</Application>
  <PresentationFormat>Экран (4:3)</PresentationFormat>
  <Paragraphs>40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19</vt:lpstr>
      <vt:lpstr>8-ки болук «Аваангырбайлар»  Тыва дыл. Кичээлдин темазы: «Шагаа – ыдыктыг байырлалывыс!»</vt:lpstr>
      <vt:lpstr> Тыва чонум чанчылдары Тывызыксыг аажок чараш. Шаандан тура чаңчыл болган Шагаа деп бир байырлал бар. Шагаа дээрге тыва чоннуң Чаагай сүзүк, чаңчылы-дыр. Айның чаазын, хүннүң эртенин Алгап йѳрээн байыры-дыр. </vt:lpstr>
      <vt:lpstr>Презентация PowerPoint</vt:lpstr>
      <vt:lpstr>Презентация PowerPoint</vt:lpstr>
      <vt:lpstr>Презентация PowerPoint</vt:lpstr>
      <vt:lpstr>Презентация PowerPoint</vt:lpstr>
      <vt:lpstr>Шагаанын ёзулалдары:</vt:lpstr>
      <vt:lpstr>Шагааның оюннары:</vt:lpstr>
      <vt:lpstr>Тевектээри</vt:lpstr>
      <vt:lpstr>Презентация PowerPoint</vt:lpstr>
      <vt:lpstr>Кажыкты ойнаары</vt:lpstr>
      <vt:lpstr>Уругларга онаалга</vt:lpstr>
      <vt:lpstr>Кичээнгейлиг ажылдааныңар дээш четтирдивис!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Учителя</dc:creator>
  <cp:lastModifiedBy>Пользователь Windows</cp:lastModifiedBy>
  <cp:revision>15</cp:revision>
  <dcterms:created xsi:type="dcterms:W3CDTF">2019-01-29T05:50:58Z</dcterms:created>
  <dcterms:modified xsi:type="dcterms:W3CDTF">2022-01-28T06:28:02Z</dcterms:modified>
</cp:coreProperties>
</file>