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210311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58808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974518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875482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53105858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887516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560604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113831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24579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_2 кнопки перехо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874000" y="-3381"/>
            <a:ext cx="270000" cy="36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8515350" y="-6565"/>
            <a:ext cx="270000" cy="36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15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508587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691586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917641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454805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8307000" y="0"/>
            <a:ext cx="405000" cy="540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712000" y="0"/>
            <a:ext cx="432000" cy="54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7751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34644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056647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624549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64323-3BF4-49BE-892D-6E0F1F1F089A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D3CD0C-D4DB-455A-9DF7-23B0138779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539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ransition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71546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Конспект занятия по аппликации на тему: «Цыпленок»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496"/>
            <a:ext cx="8143932" cy="364333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Цель:</a:t>
            </a:r>
            <a:r>
              <a:rPr lang="ru-RU" dirty="0" smtClean="0">
                <a:solidFill>
                  <a:schemeClr val="tx1"/>
                </a:solidFill>
              </a:rPr>
              <a:t> систематизировать </a:t>
            </a:r>
            <a:r>
              <a:rPr lang="ru-RU" dirty="0">
                <a:solidFill>
                  <a:schemeClr val="tx1"/>
                </a:solidFill>
              </a:rPr>
              <a:t>представления детей о домашних птицах, местах их обитания, членах птичьих семей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Задачи: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Обучающие: </a:t>
            </a:r>
            <a:r>
              <a:rPr lang="ru-RU" dirty="0">
                <a:solidFill>
                  <a:schemeClr val="tx1"/>
                </a:solidFill>
              </a:rPr>
              <a:t>Продолжать учить детей вырезать округлую форму путем срезывания углов у квадрата и треугольника; совершенствовать технику наноса клея аккуратно  на детали; развивать чувство цвета, учить составлять образ из отдельных деталей.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Развивающие:</a:t>
            </a:r>
            <a:r>
              <a:rPr lang="ru-RU" dirty="0">
                <a:solidFill>
                  <a:schemeClr val="tx1"/>
                </a:solidFill>
              </a:rPr>
              <a:t> развивать творчество, самостоятельность, уверенность, аккуратность.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Воспитательные:</a:t>
            </a:r>
            <a:r>
              <a:rPr lang="ru-RU" dirty="0">
                <a:solidFill>
                  <a:schemeClr val="tx1"/>
                </a:solidFill>
              </a:rPr>
              <a:t> воспитывать такие чувства как умение сопереживать, желание помогать и  доброе отношение к птицам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Выполнила: </a:t>
            </a:r>
            <a:r>
              <a:rPr lang="ru-RU" dirty="0" err="1" smtClean="0">
                <a:solidFill>
                  <a:schemeClr val="tx1"/>
                </a:solidFill>
              </a:rPr>
              <a:t>Монгуш</a:t>
            </a:r>
            <a:r>
              <a:rPr lang="ru-RU" dirty="0" smtClean="0">
                <a:solidFill>
                  <a:schemeClr val="tx1"/>
                </a:solidFill>
              </a:rPr>
              <a:t> Д. А  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Отгадайте загадку.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000240"/>
            <a:ext cx="3328982" cy="282893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dirty="0" smtClean="0"/>
              <a:t>Был </a:t>
            </a:r>
            <a:r>
              <a:rPr lang="ru-RU" sz="2400" dirty="0"/>
              <a:t>чудный дом</a:t>
            </a:r>
          </a:p>
          <a:p>
            <a:pPr algn="just">
              <a:buNone/>
            </a:pPr>
            <a:r>
              <a:rPr lang="ru-RU" sz="2400" dirty="0"/>
              <a:t>И что – то застучало </a:t>
            </a:r>
            <a:r>
              <a:rPr lang="ru-RU" sz="2400" dirty="0" smtClean="0"/>
              <a:t>в</a:t>
            </a:r>
          </a:p>
          <a:p>
            <a:pPr algn="just">
              <a:buNone/>
            </a:pPr>
            <a:r>
              <a:rPr lang="ru-RU" sz="2400" dirty="0" smtClean="0"/>
              <a:t>нём</a:t>
            </a:r>
            <a:r>
              <a:rPr lang="ru-RU" sz="2400" dirty="0"/>
              <a:t>.</a:t>
            </a:r>
          </a:p>
          <a:p>
            <a:pPr algn="just">
              <a:buNone/>
            </a:pPr>
            <a:r>
              <a:rPr lang="ru-RU" sz="2400" dirty="0"/>
              <a:t>И вот от туда,</a:t>
            </a:r>
          </a:p>
          <a:p>
            <a:pPr algn="just">
              <a:buNone/>
            </a:pPr>
            <a:r>
              <a:rPr lang="ru-RU" sz="2400" dirty="0"/>
              <a:t>Живое </a:t>
            </a:r>
            <a:r>
              <a:rPr lang="ru-RU" sz="2400" dirty="0" smtClean="0"/>
              <a:t>появилось</a:t>
            </a:r>
          </a:p>
          <a:p>
            <a:pPr algn="just">
              <a:buNone/>
            </a:pPr>
            <a:r>
              <a:rPr lang="ru-RU" sz="2400" dirty="0" smtClean="0"/>
              <a:t>чудо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  <p:pic>
        <p:nvPicPr>
          <p:cNvPr id="4" name="Рисунок 3" descr="cypleno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1571612"/>
            <a:ext cx="3832291" cy="3005953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6598345" cy="5612759"/>
          </a:xfrm>
        </p:spPr>
        <p:txBody>
          <a:bodyPr/>
          <a:lstStyle/>
          <a:p>
            <a:pPr>
              <a:buNone/>
            </a:pPr>
            <a:r>
              <a:rPr lang="ru-RU" sz="3200" dirty="0" smtClean="0"/>
              <a:t>Физкультминутка:</a:t>
            </a:r>
          </a:p>
          <a:p>
            <a:pPr>
              <a:buNone/>
            </a:pPr>
            <a:r>
              <a:rPr lang="ru-RU" sz="2400" dirty="0" smtClean="0"/>
              <a:t>Петушок у нас горластый.</a:t>
            </a:r>
          </a:p>
          <a:p>
            <a:pPr>
              <a:buNone/>
            </a:pPr>
            <a:r>
              <a:rPr lang="ru-RU" sz="2400" dirty="0" smtClean="0"/>
              <a:t>По утрам кричит он: «Здравствуй! »</a:t>
            </a:r>
          </a:p>
          <a:p>
            <a:pPr>
              <a:buNone/>
            </a:pPr>
            <a:r>
              <a:rPr lang="ru-RU" sz="2400" dirty="0" smtClean="0"/>
              <a:t>На ногах его сапожки,</a:t>
            </a:r>
          </a:p>
          <a:p>
            <a:pPr>
              <a:buNone/>
            </a:pPr>
            <a:r>
              <a:rPr lang="ru-RU" sz="2400" dirty="0" smtClean="0"/>
              <a:t>На ушах висят серёжки,</a:t>
            </a:r>
          </a:p>
          <a:p>
            <a:pPr>
              <a:buNone/>
            </a:pPr>
            <a:r>
              <a:rPr lang="ru-RU" sz="2400" dirty="0" smtClean="0"/>
              <a:t>На головке – гребешок,</a:t>
            </a:r>
          </a:p>
          <a:p>
            <a:pPr>
              <a:buNone/>
            </a:pPr>
            <a:r>
              <a:rPr lang="ru-RU" sz="2400" dirty="0" smtClean="0"/>
              <a:t>Вот какой он, петушок!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cipleno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5513168" cy="3881437"/>
          </a:xfrm>
        </p:spPr>
      </p:pic>
      <p:sp>
        <p:nvSpPr>
          <p:cNvPr id="7" name="Прямоугольник 6"/>
          <p:cNvSpPr/>
          <p:nvPr/>
        </p:nvSpPr>
        <p:spPr>
          <a:xfrm>
            <a:off x="4000496" y="2456795"/>
            <a:ext cx="5000660" cy="440120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/>
              <a:t> Берём </a:t>
            </a:r>
            <a:r>
              <a:rPr lang="ru-RU" sz="2000" dirty="0"/>
              <a:t>квадрат желтого цвета и закругляем на нём уголки с помощью ножниц, чтобы получить круг, из прямоугольника вырезаем овал. Голова и туловище - готовы.</a:t>
            </a:r>
          </a:p>
          <a:p>
            <a:r>
              <a:rPr lang="ru-RU" sz="2000" dirty="0"/>
              <a:t>• Чтобы получить крылышко, разрезаем квадрат по диагонали на два треугольника и закругляем уголки с двух сторон.</a:t>
            </a:r>
          </a:p>
          <a:p>
            <a:r>
              <a:rPr lang="ru-RU" sz="2000" dirty="0"/>
              <a:t>• Маленький квадрат коричневого цвета разрезаем по диагонали – клюв.</a:t>
            </a:r>
          </a:p>
          <a:p>
            <a:r>
              <a:rPr lang="ru-RU" sz="2000" dirty="0"/>
              <a:t>• На картон составляем аппликацию цыпленка.</a:t>
            </a:r>
          </a:p>
          <a:p>
            <a:r>
              <a:rPr lang="ru-RU" sz="2000" dirty="0"/>
              <a:t>• Приклеиваем все детали.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5143512"/>
            <a:ext cx="6447501" cy="13208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8501122" cy="6446350"/>
          </a:xfr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2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32</TotalTime>
  <Words>159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Тема2</vt:lpstr>
      <vt:lpstr>Конспект занятия по аппликации на тему: «Цыпленок»</vt:lpstr>
      <vt:lpstr> Отгадайте загадку. 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 занятия по аппликации на тему: «Цыпленок»</dc:title>
  <dc:creator>Dozurash17</dc:creator>
  <cp:lastModifiedBy>Dozurash17</cp:lastModifiedBy>
  <cp:revision>4</cp:revision>
  <dcterms:created xsi:type="dcterms:W3CDTF">2022-02-08T03:20:15Z</dcterms:created>
  <dcterms:modified xsi:type="dcterms:W3CDTF">2022-02-08T03:59:29Z</dcterms:modified>
</cp:coreProperties>
</file>