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  <p:sldId id="270" r:id="rId5"/>
    <p:sldId id="273" r:id="rId6"/>
    <p:sldId id="275" r:id="rId7"/>
    <p:sldId id="296" r:id="rId8"/>
    <p:sldId id="297" r:id="rId9"/>
    <p:sldId id="290" r:id="rId10"/>
    <p:sldId id="292" r:id="rId11"/>
    <p:sldId id="293" r:id="rId12"/>
    <p:sldId id="295" r:id="rId13"/>
    <p:sldId id="294" r:id="rId14"/>
    <p:sldId id="285" r:id="rId15"/>
    <p:sldId id="286" r:id="rId16"/>
    <p:sldId id="287" r:id="rId17"/>
    <p:sldId id="288" r:id="rId18"/>
    <p:sldId id="289" r:id="rId19"/>
    <p:sldId id="28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 /><Relationship Id="rId2" Type="http://schemas.openxmlformats.org/officeDocument/2006/relationships/image" Target="../media/image56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 /><Relationship Id="rId2" Type="http://schemas.openxmlformats.org/officeDocument/2006/relationships/image" Target="../media/image60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.png" /><Relationship Id="rId5" Type="http://schemas.openxmlformats.org/officeDocument/2006/relationships/image" Target="../media/image8.gif" /><Relationship Id="rId4" Type="http://schemas.openxmlformats.org/officeDocument/2006/relationships/image" Target="../media/image7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7.png" /><Relationship Id="rId4" Type="http://schemas.openxmlformats.org/officeDocument/2006/relationships/image" Target="../media/image16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 /><Relationship Id="rId3" Type="http://schemas.openxmlformats.org/officeDocument/2006/relationships/image" Target="../media/image19.png" /><Relationship Id="rId7" Type="http://schemas.openxmlformats.org/officeDocument/2006/relationships/image" Target="../media/image23.pn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2.png" /><Relationship Id="rId11" Type="http://schemas.openxmlformats.org/officeDocument/2006/relationships/image" Target="../media/image27.jpeg" /><Relationship Id="rId5" Type="http://schemas.openxmlformats.org/officeDocument/2006/relationships/image" Target="../media/image21.png" /><Relationship Id="rId10" Type="http://schemas.openxmlformats.org/officeDocument/2006/relationships/image" Target="../media/image26.jpeg" /><Relationship Id="rId4" Type="http://schemas.openxmlformats.org/officeDocument/2006/relationships/image" Target="../media/image20.png" /><Relationship Id="rId9" Type="http://schemas.openxmlformats.org/officeDocument/2006/relationships/image" Target="../media/image25.jpe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 /><Relationship Id="rId13" Type="http://schemas.openxmlformats.org/officeDocument/2006/relationships/image" Target="../media/image38.png" /><Relationship Id="rId18" Type="http://schemas.openxmlformats.org/officeDocument/2006/relationships/image" Target="../media/image43.jpeg" /><Relationship Id="rId3" Type="http://schemas.openxmlformats.org/officeDocument/2006/relationships/image" Target="../media/image28.png" /><Relationship Id="rId7" Type="http://schemas.openxmlformats.org/officeDocument/2006/relationships/image" Target="../media/image32.png" /><Relationship Id="rId12" Type="http://schemas.openxmlformats.org/officeDocument/2006/relationships/image" Target="../media/image37.png" /><Relationship Id="rId17" Type="http://schemas.openxmlformats.org/officeDocument/2006/relationships/image" Target="../media/image42.jpeg" /><Relationship Id="rId2" Type="http://schemas.openxmlformats.org/officeDocument/2006/relationships/image" Target="../media/image20.png" /><Relationship Id="rId16" Type="http://schemas.openxmlformats.org/officeDocument/2006/relationships/image" Target="../media/image4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.png" /><Relationship Id="rId11" Type="http://schemas.openxmlformats.org/officeDocument/2006/relationships/image" Target="../media/image36.png" /><Relationship Id="rId5" Type="http://schemas.openxmlformats.org/officeDocument/2006/relationships/image" Target="../media/image30.png" /><Relationship Id="rId15" Type="http://schemas.openxmlformats.org/officeDocument/2006/relationships/image" Target="../media/image40.jpeg" /><Relationship Id="rId10" Type="http://schemas.openxmlformats.org/officeDocument/2006/relationships/image" Target="../media/image35.png" /><Relationship Id="rId4" Type="http://schemas.openxmlformats.org/officeDocument/2006/relationships/image" Target="../media/image29.png" /><Relationship Id="rId9" Type="http://schemas.openxmlformats.org/officeDocument/2006/relationships/image" Target="../media/image34.png" /><Relationship Id="rId14" Type="http://schemas.openxmlformats.org/officeDocument/2006/relationships/image" Target="../media/image39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 /><Relationship Id="rId3" Type="http://schemas.openxmlformats.org/officeDocument/2006/relationships/image" Target="../media/image45.jpeg" /><Relationship Id="rId7" Type="http://schemas.openxmlformats.org/officeDocument/2006/relationships/image" Target="../media/image49.pn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8.jpeg" /><Relationship Id="rId11" Type="http://schemas.openxmlformats.org/officeDocument/2006/relationships/image" Target="../media/image53.jpeg" /><Relationship Id="rId5" Type="http://schemas.openxmlformats.org/officeDocument/2006/relationships/image" Target="../media/image47.png" /><Relationship Id="rId10" Type="http://schemas.openxmlformats.org/officeDocument/2006/relationships/image" Target="../media/image52.jpeg" /><Relationship Id="rId4" Type="http://schemas.openxmlformats.org/officeDocument/2006/relationships/image" Target="../media/image46.png" /><Relationship Id="rId9" Type="http://schemas.openxmlformats.org/officeDocument/2006/relationships/image" Target="../media/image51.jpe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 /><Relationship Id="rId3" Type="http://schemas.openxmlformats.org/officeDocument/2006/relationships/image" Target="../media/image45.jpeg" /><Relationship Id="rId7" Type="http://schemas.openxmlformats.org/officeDocument/2006/relationships/image" Target="../media/image49.pn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8.jpeg" /><Relationship Id="rId11" Type="http://schemas.openxmlformats.org/officeDocument/2006/relationships/image" Target="../media/image52.jpeg" /><Relationship Id="rId5" Type="http://schemas.openxmlformats.org/officeDocument/2006/relationships/image" Target="../media/image47.png" /><Relationship Id="rId10" Type="http://schemas.openxmlformats.org/officeDocument/2006/relationships/image" Target="../media/image50.jpeg" /><Relationship Id="rId4" Type="http://schemas.openxmlformats.org/officeDocument/2006/relationships/image" Target="../media/image46.png" /><Relationship Id="rId9" Type="http://schemas.openxmlformats.org/officeDocument/2006/relationships/image" Target="../media/image54.jpe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416824" cy="496855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sz="2800" b="1" i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по финансовой грамотности на тему «Что такое семейный бюджет?»</a:t>
            </a:r>
            <a:br>
              <a:rPr lang="ru-RU" sz="2800" b="1" i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навыков и умений рационального использования доступных материальных ценностей; развитие экономического мышления, интереса к материально-предметному окружению.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11560" y="4077072"/>
            <a:ext cx="6696744" cy="1656184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3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Товар</a:t>
            </a:r>
            <a:endParaRPr lang="ru-RU" sz="6600" dirty="0"/>
          </a:p>
        </p:txBody>
      </p:sp>
      <p:pic>
        <p:nvPicPr>
          <p:cNvPr id="16388" name="Picture 4" descr="https://images.all-free-download.com/images/graphiclarge/shopping_vector_illustration_with_colorful_icons_6823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06" y="2081064"/>
            <a:ext cx="3851920" cy="43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pngall.com/wp-content/uploads/2016/07/Retail-Free-PNG-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52139"/>
            <a:ext cx="4968552" cy="415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34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endParaRPr lang="ru-RU" sz="6600" dirty="0"/>
          </a:p>
        </p:txBody>
      </p:sp>
      <p:pic>
        <p:nvPicPr>
          <p:cNvPr id="17410" name="Picture 2" descr="https://avatanplus.com/files/resources/mid/571f34628f54e15451e4a11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7997"/>
            <a:ext cx="8280920" cy="464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static5.depositphotos.com/1003598/396/i/950/depositphotos_3962216-stock-photo-old-man-with-mon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813690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Пенсия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325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-protvino.ru/upload/uploaded_image/2017-11-13/4_05b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27773"/>
            <a:ext cx="6048672" cy="402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i.pinimg.com/474x/79/62/1a/79621adf28731e5d7259aba6da3c2a92--pai-clip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79" y="1124744"/>
            <a:ext cx="3109710" cy="531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Зарплата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31961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команда </a:t>
            </a:r>
          </a:p>
        </p:txBody>
      </p:sp>
      <p:pic>
        <p:nvPicPr>
          <p:cNvPr id="9218" name="Picture 2" descr="C:\Users\Татьяна\Desktop\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78570"/>
            <a:ext cx="8109308" cy="377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9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команда </a:t>
            </a:r>
          </a:p>
        </p:txBody>
      </p:sp>
      <p:pic>
        <p:nvPicPr>
          <p:cNvPr id="11266" name="Picture 2" descr="C:\Users\Татьяна\Desktop\a7f2ff2d-a2cc-47e6-98f9-0ba6776ab4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3" t="7049" r="1963" b="7215"/>
          <a:stretch/>
        </p:blipFill>
        <p:spPr bwMode="auto">
          <a:xfrm>
            <a:off x="178977" y="1567377"/>
            <a:ext cx="8775898" cy="406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71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команда </a:t>
            </a:r>
          </a:p>
        </p:txBody>
      </p:sp>
      <p:pic>
        <p:nvPicPr>
          <p:cNvPr id="10242" name="Picture 2" descr="C:\Users\Татьяна\Desktop\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6151"/>
            <a:ext cx="848585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команда </a:t>
            </a:r>
          </a:p>
        </p:txBody>
      </p:sp>
      <p:pic>
        <p:nvPicPr>
          <p:cNvPr id="12290" name="Picture 2" descr="C:\Users\Татьяна\Desktop\img052fal_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74765"/>
            <a:ext cx="864096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5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команда </a:t>
            </a:r>
          </a:p>
        </p:txBody>
      </p:sp>
      <p:pic>
        <p:nvPicPr>
          <p:cNvPr id="13314" name="Picture 2" descr="C:\Users\Татьяна\Desktop\10199451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9196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8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344239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435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im0-tub-ru.yandex.net/i?id=976915e222ceadfbed314c284e7c7d9f&amp;n=13&amp;ex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1" y="3789040"/>
            <a:ext cx="2533766" cy="110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60807" y="18864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что делает?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3789040"/>
            <a:ext cx="2088232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6" name="Picture 12" descr="https://png.pngtree.com/element_origin_min_pic/16/12/04/97fdd7f157ec102bc7061ce0a2918ae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28108" r="17970" b="27596"/>
          <a:stretch/>
        </p:blipFill>
        <p:spPr bwMode="auto">
          <a:xfrm>
            <a:off x="2555776" y="4540139"/>
            <a:ext cx="2163847" cy="13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playcast.ru/uploads/2015/11/13/158551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8" y="908720"/>
            <a:ext cx="4634160" cy="275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zoozel.ru/gallery/images/1259093_risunok-professiya-buhgalt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" t="13005" r="3617" b="37954"/>
          <a:stretch/>
        </p:blipFill>
        <p:spPr bwMode="auto">
          <a:xfrm>
            <a:off x="5172974" y="656691"/>
            <a:ext cx="3622667" cy="326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alerey-room.ru/images/085609_141940056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86" y="3232315"/>
            <a:ext cx="2082021" cy="311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0001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png.pngtree.com/element_origin_min_pic/16/08/20/2157b85dad071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2941847" cy="36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t2.depositphotos.com/3038577/10803/v/950/depositphotos_108035336-stock-illustration-funny-hairdresser-or-barber-profess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99" y="817173"/>
            <a:ext cx="2443979" cy="294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60807" y="18864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что делает?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3789040"/>
            <a:ext cx="2088232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https://www.picpng.com/images/large/injection-syringe-pills-medicine-png-image-966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1" y="3501008"/>
            <a:ext cx="5022438" cy="251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urocons.ru/wp-content/uploads/2015/07/doct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953" y="2781582"/>
            <a:ext cx="3950072" cy="395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9005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948264" y="3789040"/>
            <a:ext cx="2088232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s://png.pngtree.com/element_origin_min_pic/17/08/02/a3fa967b0f214826b814252d773d47f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68" y="542109"/>
            <a:ext cx="2342747" cy="301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60807" y="18864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что делает?</a:t>
            </a:r>
          </a:p>
        </p:txBody>
      </p:sp>
      <p:pic>
        <p:nvPicPr>
          <p:cNvPr id="3074" name="Picture 2" descr="http://kopaemstroim.ru/wp-content/uploads/2016/03/doma-iz-kirpicha-180-m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4"/>
          <a:stretch/>
        </p:blipFill>
        <p:spPr bwMode="auto">
          <a:xfrm>
            <a:off x="346123" y="908720"/>
            <a:ext cx="501796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doa.ru/photo/a2/7f/5c/448601/shveya-motorist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234" y="3555243"/>
            <a:ext cx="2763173" cy="28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upakovano.ru/upload/iblock/67a/phpDpR1J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93" y="3990278"/>
            <a:ext cx="3816424" cy="227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3768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https://prv2.lori-images.net/bumazhnye-dengi-belyi-fon-izolirovano-0001511710-pre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4"/>
          <a:stretch/>
        </p:blipFill>
        <p:spPr bwMode="auto">
          <a:xfrm>
            <a:off x="460807" y="388301"/>
            <a:ext cx="3549613" cy="234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fs00.infourok.ru/images/doc/113/132856/hello_html_m24622c5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56817"/>
            <a:ext cx="4147220" cy="378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948264" y="3789040"/>
            <a:ext cx="2088232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60807" y="-27384"/>
            <a:ext cx="8229600" cy="864096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72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pic>
        <p:nvPicPr>
          <p:cNvPr id="5122" name="Picture 2" descr="https://img-fotki.yandex.ru/get/9832/268096604.2a1/0_133a46_a01052ad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815375"/>
            <a:ext cx="4147220" cy="35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nplus.com/files/resources/original/590a3c30280c115bcffb1c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0" y="789705"/>
            <a:ext cx="3001637" cy="15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lipartbest.com/cliparts/4c9/6Ro/4c96Rozy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789" y="4347659"/>
            <a:ext cx="1779738" cy="219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freepngimg.com/download/money/1-money-png-im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87" y="2756817"/>
            <a:ext cx="2072348" cy="197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kak2z.ru/galavatars/images/16/27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85865" y="456009"/>
            <a:ext cx="2174191" cy="217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http://otvet.imgsmail.ru/download/06338f62aa34ae55b656da2ee35dccbf_i-150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42527" y="2733247"/>
            <a:ext cx="2017529" cy="202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http://uch.znate.ru/tw_files2/urls_6/13/d-12731/img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520" y="456009"/>
            <a:ext cx="2073610" cy="181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 descr="http://www.toumc.org/clientimages/44015/studentday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27695" y="4660872"/>
            <a:ext cx="1555350" cy="17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262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7164288" y="3752241"/>
            <a:ext cx="1842746" cy="2678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img-fotki.yandex.ru/get/9832/268096604.2a1/0_133a46_a01052ad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4147220" cy="35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42532"/>
            <a:ext cx="986808" cy="9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71937"/>
            <a:ext cx="851499" cy="85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733" y="4044799"/>
            <a:ext cx="824418" cy="8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12" y="3291374"/>
            <a:ext cx="922118" cy="92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33618"/>
            <a:ext cx="1135728" cy="113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9543">
            <a:off x="2961802" y="3453462"/>
            <a:ext cx="1047862" cy="104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3549">
            <a:off x="3611868" y="3705692"/>
            <a:ext cx="912917" cy="7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464" y="4213108"/>
            <a:ext cx="1125647" cy="8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uglc.ru/wp-content/uploads/2016/09/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" y="2007674"/>
            <a:ext cx="2179374" cy="16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beadhappilyeverafter.com/blog/wp-content/uploads/2010/09/ClothesCloset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953416" y="1556792"/>
            <a:ext cx="1872630" cy="183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http://gls.by/%D0%B4%D0%BE%D0%BC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37361" y="1098824"/>
            <a:ext cx="2280419" cy="171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 descr="C:\Users\Admin\Downloads\detskiy_sad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43409" y="2945134"/>
            <a:ext cx="2808387" cy="202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3" descr="http://krasotkam.info/wp-content/uploads/sites/37/2015/05/89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681225" y="4592487"/>
            <a:ext cx="2229822" cy="174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http://map.vn.ua/media/product/2870/0/296/product_514320112965c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990735" y="5036754"/>
            <a:ext cx="2016299" cy="139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3" descr="http://0.cs-ellpic.yandex.net/market_eEO1qV8q3BVu_Mzhr9Ke6Q_600x800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06205" y="864981"/>
            <a:ext cx="1080120" cy="112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5" descr="http://tangleteezer.co.ua/pobling/images/789788778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051720" y="1463225"/>
            <a:ext cx="1600578" cy="108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оловок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72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</p:spTree>
    <p:extLst>
      <p:ext uri="{BB962C8B-B14F-4D97-AF65-F5344CB8AC3E}">
        <p14:creationId xmlns:p14="http://schemas.microsoft.com/office/powerpoint/2010/main" val="1306615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http://kub58.ru/sites/default/files/dsc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62" y="1340768"/>
            <a:ext cx="2678245" cy="158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60807" y="18864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что купишь?</a:t>
            </a:r>
          </a:p>
        </p:txBody>
      </p:sp>
      <p:pic>
        <p:nvPicPr>
          <p:cNvPr id="20482" name="Picture 2" descr="http://gastritlechim.ru/wp-content/uploads/2017/02/kak-provoditsya-lechenie-gastroduodenita-u-vzroslyx-pri-pomoshhi-lekarst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5" y="908720"/>
            <a:ext cx="2966202" cy="172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04248" y="3284984"/>
            <a:ext cx="2232248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8" name="Picture 8" descr="http://pluspng.com/img-png/book-png-book-stack-png-image-25686-10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0" y="2656711"/>
            <a:ext cx="2441631" cy="15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pluspng.com/img-png/golden-football-png-transparent-image-15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005" y="3256470"/>
            <a:ext cx="1583350" cy="13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s://vecherka74.ru/uploads/posts/2017-12/1512473648_54e6d0dd9c6f80908f1c532b0a82d889-custo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911" y="4833156"/>
            <a:ext cx="2298782" cy="15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://sabawa-shop.eu/WebRoot/Store/Shops/10077101/56AF/CB7C/7637/DAB9/7F85/596E/87F0/F776/MSA-0000-0121_image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3" y="4363563"/>
            <a:ext cx="1971771" cy="197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0" name="Picture 20" descr="https://avatars.mds.yandex.net/get-marketpic/233556/market_puROH7iB7J-wMN6YQze-Vg/ori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20" y="4581703"/>
            <a:ext cx="1622475" cy="17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http://cdn.simplesite.com/i/d6/50/283163832470622422/i2831638395877957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96" y="522756"/>
            <a:ext cx="2454036" cy="163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cnd.afy.ru/files/pbb/full/f/f8/f832e6a1af5ae76d8ba9d2010004365001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55" y="3326218"/>
            <a:ext cx="2662585" cy="17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na-azov.ru/assets/images/trash/145871561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89" y="2395452"/>
            <a:ext cx="2631161" cy="172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93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http://kub58.ru/sites/default/files/dsc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21" y="2662836"/>
            <a:ext cx="2678245" cy="158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gastritlechim.ru/wp-content/uploads/2017/02/kak-provoditsya-lechenie-gastroduodenita-u-vzroslyx-pri-pomoshhi-lekarst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9" y="655774"/>
            <a:ext cx="2966202" cy="172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04248" y="3284984"/>
            <a:ext cx="2232248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8" name="Picture 8" descr="http://pluspng.com/img-png/book-png-book-stack-png-image-25686-10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" y="2693499"/>
            <a:ext cx="2441631" cy="15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pluspng.com/img-png/golden-football-png-transparent-image-15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15" y="767783"/>
            <a:ext cx="1583350" cy="13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s://vecherka74.ru/uploads/posts/2017-12/1512473648_54e6d0dd9c6f80908f1c532b0a82d889-custo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500" y="2739732"/>
            <a:ext cx="2298782" cy="15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://sabawa-shop.eu/WebRoot/Store/Shops/10077101/56AF/CB7C/7637/DAB9/7F85/596E/87F0/F776/MSA-0000-0121_image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4363563"/>
            <a:ext cx="1971771" cy="197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na-azov.ru/assets/images/trash/14587156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186" y="767783"/>
            <a:ext cx="2631161" cy="172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http://cdn.simplesite.com/i/d6/50/283163832470622422/i2831638395877957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246" y="4614527"/>
            <a:ext cx="2454036" cy="18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0" name="Picture 20" descr="https://avatars.mds.yandex.net/get-marketpic/233556/market_puROH7iB7J-wMN6YQze-Vg/ori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125" y="4596501"/>
            <a:ext cx="1622475" cy="17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3196697" y="1232260"/>
            <a:ext cx="881216" cy="57606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1854689" y="3621909"/>
            <a:ext cx="881216" cy="4058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6521808" y="5167297"/>
            <a:ext cx="699584" cy="57606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7622940" y="2195808"/>
            <a:ext cx="594864" cy="57606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1277927" y="5806479"/>
            <a:ext cx="881216" cy="31129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https://cnd.afy.ru/files/pbb/full/f/f8/f832e6a1af5ae76d8ba9d2010004365001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0" y="4581128"/>
            <a:ext cx="2662585" cy="17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24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pic>
        <p:nvPicPr>
          <p:cNvPr id="14338" name="Picture 2" descr="http://pluspng.com/img-png/wallet-hd-png-wallet-25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4864"/>
            <a:ext cx="582902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5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10">
  <a:themeElements>
    <a:clrScheme name="Другая 6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3CC"/>
      </a:hlink>
      <a:folHlink>
        <a:srgbClr val="0033C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Тема10</Template>
  <TotalTime>297</TotalTime>
  <Words>38</Words>
  <Application>Microsoft Office PowerPoint</Application>
  <PresentationFormat>Экран (4:3)</PresentationFormat>
  <Paragraphs>19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Тема10</vt:lpstr>
      <vt:lpstr> Дистанционное обучение по финансовой грамотности на тему «Что такое семейный бюджет?» Цель: формирование навыков и умений рационального использования доступных материальных ценностей; развитие экономического мышления, интереса к материально-предметному окружению.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</vt:lpstr>
      <vt:lpstr>Презентация PowerPoint</vt:lpstr>
      <vt:lpstr>Презентация PowerPoint</vt:lpstr>
      <vt:lpstr>Бюджет</vt:lpstr>
      <vt:lpstr>Товар</vt:lpstr>
      <vt:lpstr>Деньги</vt:lpstr>
      <vt:lpstr>Пенсия</vt:lpstr>
      <vt:lpstr>Зарплата</vt:lpstr>
      <vt:lpstr>1 команда </vt:lpstr>
      <vt:lpstr>2 команда </vt:lpstr>
      <vt:lpstr>3 команда </vt:lpstr>
      <vt:lpstr>4 команда </vt:lpstr>
      <vt:lpstr>5 команда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гостях у экономистов</dc:title>
  <dc:creator>Пингвин</dc:creator>
  <cp:lastModifiedBy>saruglarlubov1@outlook.com</cp:lastModifiedBy>
  <cp:revision>30</cp:revision>
  <dcterms:created xsi:type="dcterms:W3CDTF">2018-10-28T07:46:45Z</dcterms:created>
  <dcterms:modified xsi:type="dcterms:W3CDTF">2022-02-01T01:57:36Z</dcterms:modified>
</cp:coreProperties>
</file>