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Дистанционное обучение по ФЭМП  на тему «Счет в пределах 10. геометрические фигуры, называние месяцев»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Цель: закрепить знания о составе числа 10, знания о последовательности месяцев года, знание геометрических фигур.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«Счет до 10»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64846" cy="39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2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Геометрические фигуры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2484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5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Времена года, называния месяцев.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772"/>
            <a:ext cx="4038600" cy="452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2442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9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1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Домашнее задание: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Посчитайте от 1 до 10 и обратно.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Выполните задания по геометрическим фигурам. 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Назовите времена года и называние месяцев.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Домашнее задание снять на видео и отправить.</a:t>
            </a:r>
          </a:p>
        </p:txBody>
      </p:sp>
    </p:spTree>
    <p:extLst>
      <p:ext uri="{BB962C8B-B14F-4D97-AF65-F5344CB8AC3E}">
        <p14:creationId xmlns:p14="http://schemas.microsoft.com/office/powerpoint/2010/main" val="215543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01622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05255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Дистанционное обучение по ФЭМП  на тему «Счет в пределах 10. геометрические фигуры, называние месяцев» Цель: закрепить знания о составе числа 10, знания о последовательности месяцев года, знание геометрических фигур.</vt:lpstr>
      <vt:lpstr>Геометрические фигуры</vt:lpstr>
      <vt:lpstr>Времена года, называния месяцев.</vt:lpstr>
      <vt:lpstr>Домашнее задание: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по ФЭМП Цель: формирование элементарно математических представлений. </dc:title>
  <dc:creator>1</dc:creator>
  <cp:lastModifiedBy>saruglarlubov1@outlook.com</cp:lastModifiedBy>
  <cp:revision>10</cp:revision>
  <dcterms:created xsi:type="dcterms:W3CDTF">2022-01-31T02:04:36Z</dcterms:created>
  <dcterms:modified xsi:type="dcterms:W3CDTF">2022-02-01T01:57:00Z</dcterms:modified>
</cp:coreProperties>
</file>