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8" r:id="rId14"/>
    <p:sldId id="273" r:id="rId15"/>
    <p:sldId id="279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http://pochemu4ka.ru/_ld/21/96547255.jpg/o" TargetMode="Externa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cast.ru/uploads/2016/04/20/183361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526" y="-676568"/>
            <a:ext cx="10763668" cy="753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2881_7809953078d08be98619d11f6d8801c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5981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Чуть приплюснутый квадрат</a:t>
            </a:r>
          </a:p>
          <a:p>
            <a:pPr algn="ctr">
              <a:buNone/>
            </a:pPr>
            <a:r>
              <a:rPr lang="ru-RU" dirty="0"/>
              <a:t>Приглашает опознать:</a:t>
            </a:r>
          </a:p>
          <a:p>
            <a:pPr algn="ctr">
              <a:buNone/>
            </a:pPr>
            <a:r>
              <a:rPr lang="ru-RU" dirty="0"/>
              <a:t>Острый угол и тупой</a:t>
            </a:r>
          </a:p>
          <a:p>
            <a:pPr algn="ctr">
              <a:buNone/>
            </a:pPr>
            <a:r>
              <a:rPr lang="ru-RU" dirty="0"/>
              <a:t>Вечно связаны судьбой.</a:t>
            </a:r>
          </a:p>
          <a:p>
            <a:pPr algn="ctr">
              <a:buNone/>
            </a:pPr>
            <a:r>
              <a:rPr lang="ru-RU" dirty="0"/>
              <a:t>Догадались дело в чем?</a:t>
            </a:r>
          </a:p>
          <a:p>
            <a:pPr algn="ctr">
              <a:buNone/>
            </a:pPr>
            <a:r>
              <a:rPr lang="ru-RU" dirty="0"/>
              <a:t>Как фигуру назовем?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88640"/>
            <a:ext cx="8784976" cy="6552728"/>
            <a:chOff x="179512" y="188640"/>
            <a:chExt cx="8784976" cy="655272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2" y="188640"/>
              <a:ext cx="8784976" cy="655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79985" y="2581049"/>
              <a:ext cx="1332000" cy="1332000"/>
            </a:xfrm>
            <a:prstGeom prst="rect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7281508" y="404664"/>
              <a:ext cx="1332000" cy="1332000"/>
            </a:xfrm>
            <a:prstGeom prst="flowChartConnector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467544" y="5323257"/>
              <a:ext cx="2088232" cy="1080000"/>
            </a:xfrm>
            <a:prstGeom prst="flowChartProcess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извлечение 9"/>
            <p:cNvSpPr/>
            <p:nvPr/>
          </p:nvSpPr>
          <p:spPr>
            <a:xfrm>
              <a:off x="7101460" y="5148759"/>
              <a:ext cx="1512048" cy="1260000"/>
            </a:xfrm>
            <a:prstGeom prst="flowChartExtract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611560" y="404664"/>
              <a:ext cx="1800200" cy="1080000"/>
            </a:xfrm>
            <a:prstGeom prst="flowChartConnector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900igr.net/up/datas/198888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/>
              <a:t>Назовите фигуры. Какая из них лишняя? Почему? Назовите цвет каждой фигуры.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7858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59715/Image348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8" y="0"/>
            <a:ext cx="9036496" cy="70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796136" y="1196752"/>
            <a:ext cx="1368152" cy="1800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67944" y="2204864"/>
            <a:ext cx="14401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2120" y="2420888"/>
            <a:ext cx="2520280" cy="3240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91680" y="2276872"/>
            <a:ext cx="648072" cy="396044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59832" y="1196752"/>
            <a:ext cx="3960440" cy="338437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1124744"/>
            <a:ext cx="5040560" cy="3600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59832" y="1196752"/>
            <a:ext cx="1440160" cy="40324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23728" y="1988840"/>
            <a:ext cx="4968552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arhivurokov.ru/multiurok/9/0/3/9039d9846e8b168a34f563d82ebd4eef80533bbc/matiematika-podghotovitiel-naia-ghruppa-gieomietrichieskiie-fighury_4.png"/>
          <p:cNvPicPr/>
          <p:nvPr/>
        </p:nvPicPr>
        <p:blipFill>
          <a:blip r:embed="rId2" cstate="print"/>
          <a:srcRect t="69740" r="910"/>
          <a:stretch>
            <a:fillRect/>
          </a:stretch>
        </p:blipFill>
        <p:spPr bwMode="auto">
          <a:xfrm>
            <a:off x="0" y="980728"/>
            <a:ext cx="8748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16216" y="4149080"/>
            <a:ext cx="36004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1"/>
          </p:cNvCxnSpPr>
          <p:nvPr/>
        </p:nvCxnSpPr>
        <p:spPr>
          <a:xfrm flipH="1">
            <a:off x="6516216" y="4293096"/>
            <a:ext cx="28803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>
            <a:off x="6516216" y="4581128"/>
            <a:ext cx="28803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3050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Зрительная гимнастика.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/>
              <a:t>Мы с фигурками играли,</a:t>
            </a:r>
            <a:r>
              <a:rPr lang="ru-RU" sz="2800" i="1" dirty="0"/>
              <a:t>(Дети часто моргают, не напрягая глаз).</a:t>
            </a:r>
            <a:br>
              <a:rPr lang="ru-RU" sz="2800" i="1" dirty="0"/>
            </a:br>
            <a:r>
              <a:rPr lang="ru-RU" sz="2800" dirty="0"/>
              <a:t>Наши глазоньки устали.</a:t>
            </a:r>
          </a:p>
          <a:p>
            <a:pPr algn="ctr">
              <a:buNone/>
            </a:pPr>
            <a:r>
              <a:rPr lang="ru-RU" sz="2800" dirty="0" err="1"/>
              <a:t>Раз-два-три-четыре-пять</a:t>
            </a:r>
            <a:r>
              <a:rPr lang="ru-RU" sz="2800" dirty="0"/>
              <a:t>,</a:t>
            </a:r>
          </a:p>
          <a:p>
            <a:pPr algn="ctr">
              <a:buNone/>
            </a:pPr>
            <a:r>
              <a:rPr lang="ru-RU" sz="2800" dirty="0"/>
              <a:t>Будем глазками моргать.</a:t>
            </a:r>
          </a:p>
          <a:p>
            <a:pPr algn="ctr">
              <a:buNone/>
            </a:pPr>
            <a:r>
              <a:rPr lang="ru-RU" sz="2800" dirty="0"/>
              <a:t>Пусть немного отдохнут </a:t>
            </a:r>
            <a:r>
              <a:rPr lang="ru-RU" sz="2800" i="1" dirty="0"/>
              <a:t>(Дети закрывают глаза).</a:t>
            </a:r>
            <a:endParaRPr lang="ru-RU" sz="2800" dirty="0"/>
          </a:p>
          <a:p>
            <a:pPr algn="ctr">
              <a:buNone/>
            </a:pPr>
            <a:r>
              <a:rPr lang="ru-RU" sz="2800" dirty="0"/>
              <a:t>И опять моргать начнут. </a:t>
            </a:r>
            <a:r>
              <a:rPr lang="ru-RU" sz="2800" i="1" dirty="0"/>
              <a:t>(Глаза открывают и моргают как обычно).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Дорисуй</a:t>
            </a:r>
          </a:p>
        </p:txBody>
      </p:sp>
      <p:pic>
        <p:nvPicPr>
          <p:cNvPr id="4" name="Содержимое 3" descr="https://arhivurokov.ru/multiurok/9/0/3/9039d9846e8b168a34f563d82ebd4eef80533bbc/matiematika-podghotovitiel-naia-ghruppa-gieomietrichieskiie-fighury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4481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28184" y="3501008"/>
            <a:ext cx="1584176" cy="720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2200" y="4797152"/>
            <a:ext cx="1440160" cy="100811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800" dirty="0">
              <a:solidFill>
                <a:srgbClr val="00B050"/>
              </a:solidFill>
            </a:endParaRPr>
          </a:p>
        </p:txBody>
      </p:sp>
      <p:pic>
        <p:nvPicPr>
          <p:cNvPr id="31746" name="Picture 2" descr="http://ppt4web.ru/images/581/20245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360" y="-251520"/>
            <a:ext cx="9479360" cy="710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Дистанционное обучение по ФЭМП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на тему «Геометрические фигуры»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Цель: закрепить геометрические представления, создать условия для развития  логического мышления, сообразительности, внимания.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04867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5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Сколько  дней в неделе?</a:t>
            </a:r>
          </a:p>
          <a:p>
            <a:pPr lvl="0"/>
            <a:r>
              <a:rPr lang="ru-RU" dirty="0"/>
              <a:t>Назовите  все дни недели</a:t>
            </a:r>
          </a:p>
          <a:p>
            <a:pPr lvl="0"/>
            <a:r>
              <a:rPr lang="ru-RU" dirty="0"/>
              <a:t>Какое сейчас время года?</a:t>
            </a:r>
          </a:p>
          <a:p>
            <a:pPr lvl="0"/>
            <a:r>
              <a:rPr lang="ru-RU" dirty="0"/>
              <a:t>Назовите  весенние месяцы?</a:t>
            </a:r>
          </a:p>
          <a:p>
            <a:pPr lvl="0"/>
            <a:r>
              <a:rPr lang="ru-RU" dirty="0"/>
              <a:t>Назовите осенние месяцы?</a:t>
            </a:r>
          </a:p>
          <a:p>
            <a:pPr lvl="0"/>
            <a:r>
              <a:rPr lang="ru-RU" dirty="0"/>
              <a:t>Назовите  зимние месяцы?</a:t>
            </a:r>
          </a:p>
          <a:p>
            <a:pPr lvl="0"/>
            <a:r>
              <a:rPr lang="ru-RU" dirty="0"/>
              <a:t>Назовите летние месяцы?</a:t>
            </a: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105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Разминка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Он давно знакомый мой,</a:t>
            </a:r>
          </a:p>
          <a:p>
            <a:r>
              <a:rPr lang="ru-RU" dirty="0"/>
              <a:t>Каждый угол в нем прямой,</a:t>
            </a:r>
          </a:p>
          <a:p>
            <a:r>
              <a:rPr lang="ru-RU" dirty="0"/>
              <a:t>Все четыре стороны одинаковой длины,</a:t>
            </a:r>
          </a:p>
          <a:p>
            <a:r>
              <a:rPr lang="ru-RU" dirty="0"/>
              <a:t>Вам представиться я рад, а зовут меня… </a:t>
            </a:r>
          </a:p>
          <a:p>
            <a:pPr>
              <a:buNone/>
            </a:pPr>
            <a:r>
              <a:rPr lang="ru-RU" dirty="0"/>
              <a:t>(квадрат)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/12881_6acd860b82ce158c5de7086b61bcab6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5981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2881_980ae5e7be5e0bfbb2384d32a3f8fa3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817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Растянули мы квадрат</a:t>
            </a:r>
            <a:br>
              <a:rPr lang="ru-RU" dirty="0"/>
            </a:br>
            <a:r>
              <a:rPr lang="ru-RU" dirty="0"/>
              <a:t>И представили на взгляд,</a:t>
            </a:r>
            <a:br>
              <a:rPr lang="ru-RU" dirty="0"/>
            </a:br>
            <a:r>
              <a:rPr lang="ru-RU" dirty="0"/>
              <a:t>На кого он стал похожим</a:t>
            </a:r>
            <a:br>
              <a:rPr lang="ru-RU" dirty="0"/>
            </a:br>
            <a:r>
              <a:rPr lang="ru-RU" dirty="0"/>
              <a:t>Или с чем-то очень схожим?</a:t>
            </a:r>
            <a:br>
              <a:rPr lang="ru-RU" dirty="0"/>
            </a:br>
            <a:r>
              <a:rPr lang="ru-RU" dirty="0"/>
              <a:t>Не кирпич, не треугольник -</a:t>
            </a:r>
            <a:br>
              <a:rPr lang="ru-RU" dirty="0"/>
            </a:br>
            <a:r>
              <a:rPr lang="ru-RU" dirty="0"/>
              <a:t>Стал квадрат…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2881_cd04e21c5fac72c79036f8c9ff5c8d5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5981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Три вершины тут видны,</a:t>
            </a:r>
          </a:p>
          <a:p>
            <a:pPr algn="ctr">
              <a:buNone/>
            </a:pPr>
            <a:r>
              <a:rPr lang="ru-RU" dirty="0"/>
              <a:t>Три угла, три стороны, -</a:t>
            </a:r>
          </a:p>
          <a:p>
            <a:pPr algn="ctr">
              <a:buNone/>
            </a:pPr>
            <a:r>
              <a:rPr lang="ru-RU" dirty="0"/>
              <a:t>Ну, пожалуй, и довольно! –</a:t>
            </a:r>
          </a:p>
          <a:p>
            <a:pPr algn="ctr">
              <a:buNone/>
            </a:pPr>
            <a:r>
              <a:rPr lang="ru-RU" dirty="0"/>
              <a:t>Что ты видишь? -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2881_f30f9603aff34a9468b6affe5b3d111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19400"/>
            <a:ext cx="5981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Прикатилось колесо,</a:t>
            </a:r>
          </a:p>
          <a:p>
            <a:pPr algn="ctr">
              <a:buNone/>
            </a:pPr>
            <a:r>
              <a:rPr lang="ru-RU" dirty="0"/>
              <a:t>Ведь похожее оно,</a:t>
            </a:r>
          </a:p>
          <a:p>
            <a:pPr algn="ctr">
              <a:buNone/>
            </a:pPr>
            <a:r>
              <a:rPr lang="ru-RU" dirty="0"/>
              <a:t>Как наглядная натура</a:t>
            </a:r>
          </a:p>
          <a:p>
            <a:pPr algn="ctr">
              <a:buNone/>
            </a:pPr>
            <a:r>
              <a:rPr lang="ru-RU" dirty="0"/>
              <a:t>Лишь на круглую фигуру.</a:t>
            </a:r>
          </a:p>
          <a:p>
            <a:pPr algn="ctr">
              <a:buNone/>
            </a:pPr>
            <a:r>
              <a:rPr lang="ru-RU" dirty="0"/>
              <a:t>Догадался, милый друг?</a:t>
            </a:r>
          </a:p>
          <a:p>
            <a:pPr algn="ctr">
              <a:buNone/>
            </a:pPr>
            <a:r>
              <a:rPr lang="ru-RU" dirty="0"/>
              <a:t>Ну, конечно, это 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Если взял бы я окружность,</a:t>
            </a:r>
          </a:p>
          <a:p>
            <a:pPr algn="ctr">
              <a:buNone/>
            </a:pPr>
            <a:r>
              <a:rPr lang="ru-RU" dirty="0"/>
              <a:t>С двух сторон немного сжал,</a:t>
            </a:r>
          </a:p>
          <a:p>
            <a:pPr algn="ctr">
              <a:buNone/>
            </a:pPr>
            <a:r>
              <a:rPr lang="ru-RU" dirty="0"/>
              <a:t>Отвечайте дети дружно –</a:t>
            </a:r>
          </a:p>
          <a:p>
            <a:pPr algn="ctr">
              <a:buNone/>
            </a:pPr>
            <a:r>
              <a:rPr lang="ru-RU" dirty="0"/>
              <a:t>Получился бы ...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/12881_1cbf52638a0fdbc4801efe2965cbe12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5981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2881_b40f601611372ca641a415fde1f740b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5981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Треугольник подпилили</a:t>
            </a:r>
          </a:p>
          <a:p>
            <a:pPr algn="ctr">
              <a:buNone/>
            </a:pPr>
            <a:r>
              <a:rPr lang="ru-RU" dirty="0"/>
              <a:t>И фигуру получили:</a:t>
            </a:r>
          </a:p>
          <a:p>
            <a:pPr algn="ctr">
              <a:buNone/>
            </a:pPr>
            <a:r>
              <a:rPr lang="ru-RU" dirty="0"/>
              <a:t>Два тупых угла внутри</a:t>
            </a:r>
          </a:p>
          <a:p>
            <a:pPr algn="ctr">
              <a:buNone/>
            </a:pPr>
            <a:r>
              <a:rPr lang="ru-RU" dirty="0"/>
              <a:t>И два острых – посмотри.</a:t>
            </a:r>
          </a:p>
          <a:p>
            <a:pPr algn="ctr">
              <a:buNone/>
            </a:pPr>
            <a:r>
              <a:rPr lang="ru-RU" dirty="0"/>
              <a:t>Не квадрат, не треугольник,</a:t>
            </a:r>
          </a:p>
          <a:p>
            <a:pPr algn="ctr">
              <a:buNone/>
            </a:pPr>
            <a:r>
              <a:rPr lang="ru-RU" dirty="0"/>
              <a:t>А похож на многоугольник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190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Дистанционное обучение по ФЭМП  на тему «Геометрические фигуры» Цель: закрепить геометрические представления, создать условия для развития  логического мышления, сообразительности, внимания.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фигуры. Какая из них лишняя? Почему? Назовите цвет каждой фигуры. </vt:lpstr>
      <vt:lpstr>Презентация PowerPoint</vt:lpstr>
      <vt:lpstr>Презентация PowerPoint</vt:lpstr>
      <vt:lpstr>Зрительная гимнастика. </vt:lpstr>
      <vt:lpstr>Дорисуй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saruglarlubov1@outlook.com</cp:lastModifiedBy>
  <cp:revision>31</cp:revision>
  <dcterms:created xsi:type="dcterms:W3CDTF">2017-04-12T15:36:13Z</dcterms:created>
  <dcterms:modified xsi:type="dcterms:W3CDTF">2022-02-07T13:05:26Z</dcterms:modified>
</cp:coreProperties>
</file>