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862" autoAdjust="0"/>
  </p:normalViewPr>
  <p:slideViewPr>
    <p:cSldViewPr snapToGrid="0">
      <p:cViewPr varScale="1">
        <p:scale>
          <a:sx n="45" d="100"/>
          <a:sy n="45" d="100"/>
        </p:scale>
        <p:origin x="1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1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5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92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0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8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8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7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5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6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6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5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86FE8-6E0E-47C2-A2F4-5EA15224AA8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2BC292-0417-4EA9-B712-49291369D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Тыва дылда </a:t>
            </a:r>
            <a:r>
              <a:rPr lang="ru-RU" dirty="0" err="1"/>
              <a:t>кичээлдин</a:t>
            </a:r>
            <a:r>
              <a:rPr lang="ru-RU" dirty="0"/>
              <a:t> </a:t>
            </a:r>
            <a:r>
              <a:rPr lang="ru-RU" dirty="0" err="1"/>
              <a:t>темазы</a:t>
            </a:r>
            <a:r>
              <a:rPr lang="ru-RU" dirty="0"/>
              <a:t>: «</a:t>
            </a:r>
            <a:r>
              <a:rPr lang="ru-RU" dirty="0" err="1"/>
              <a:t>Азырал</a:t>
            </a:r>
            <a:r>
              <a:rPr lang="ru-RU" dirty="0"/>
              <a:t> </a:t>
            </a:r>
            <a:r>
              <a:rPr lang="ru-RU" dirty="0" err="1"/>
              <a:t>амытаннар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башкызы</a:t>
            </a:r>
            <a:r>
              <a:rPr lang="ru-RU" dirty="0"/>
              <a:t>: </a:t>
            </a:r>
            <a:r>
              <a:rPr lang="ru-RU" dirty="0" err="1"/>
              <a:t>Тюлюш</a:t>
            </a:r>
            <a:r>
              <a:rPr lang="ru-RU" dirty="0"/>
              <a:t> Ч.</a:t>
            </a:r>
            <a:r>
              <a:rPr lang="ru-RU"/>
              <a:t>Ю.</a:t>
            </a:r>
          </a:p>
          <a:p>
            <a:r>
              <a:rPr lang="ru-RU"/>
              <a:t>(1ги бичии болук ургуларынга)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Сула</a:t>
            </a:r>
            <a:r>
              <a:rPr lang="ru-RU" dirty="0"/>
              <a:t> </a:t>
            </a:r>
            <a:r>
              <a:rPr lang="ru-RU" dirty="0" err="1"/>
              <a:t>шимчээшкиннер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Матпаадыр</a:t>
            </a:r>
            <a:r>
              <a:rPr lang="ru-RU" dirty="0"/>
              <a:t> </a:t>
            </a:r>
            <a:r>
              <a:rPr lang="ru-RU" dirty="0" err="1"/>
              <a:t>паштанзын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Бажы</a:t>
            </a:r>
            <a:r>
              <a:rPr lang="ru-RU" dirty="0"/>
              <a:t> </a:t>
            </a:r>
            <a:r>
              <a:rPr lang="ru-RU" dirty="0" err="1"/>
              <a:t>курлуг</a:t>
            </a:r>
            <a:r>
              <a:rPr lang="ru-RU" dirty="0"/>
              <a:t> </a:t>
            </a:r>
            <a:r>
              <a:rPr lang="ru-RU" dirty="0" err="1"/>
              <a:t>малдазын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Ортаа</a:t>
            </a:r>
            <a:r>
              <a:rPr lang="ru-RU" dirty="0"/>
              <a:t> </a:t>
            </a:r>
            <a:r>
              <a:rPr lang="ru-RU" dirty="0" err="1"/>
              <a:t>Мерген</a:t>
            </a:r>
            <a:r>
              <a:rPr lang="ru-RU" dirty="0"/>
              <a:t> </a:t>
            </a:r>
            <a:r>
              <a:rPr lang="ru-RU" dirty="0" err="1"/>
              <a:t>одун</a:t>
            </a:r>
            <a:r>
              <a:rPr lang="ru-RU" dirty="0"/>
              <a:t> </a:t>
            </a:r>
            <a:r>
              <a:rPr lang="ru-RU" dirty="0" err="1"/>
              <a:t>салзын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Уваа</a:t>
            </a:r>
            <a:r>
              <a:rPr lang="ru-RU" dirty="0"/>
              <a:t> </a:t>
            </a:r>
            <a:r>
              <a:rPr lang="ru-RU" dirty="0" err="1"/>
              <a:t>шээжек</a:t>
            </a:r>
            <a:r>
              <a:rPr lang="ru-RU" dirty="0"/>
              <a:t> </a:t>
            </a:r>
            <a:r>
              <a:rPr lang="ru-RU" dirty="0" err="1"/>
              <a:t>уруктазын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Бичии</a:t>
            </a:r>
            <a:r>
              <a:rPr lang="ru-RU" dirty="0"/>
              <a:t> </a:t>
            </a:r>
            <a:r>
              <a:rPr lang="ru-RU" dirty="0" err="1"/>
              <a:t>Боовей</a:t>
            </a:r>
            <a:r>
              <a:rPr lang="ru-RU" dirty="0"/>
              <a:t> </a:t>
            </a:r>
            <a:r>
              <a:rPr lang="ru-RU" dirty="0" err="1"/>
              <a:t>буурек</a:t>
            </a:r>
            <a:r>
              <a:rPr lang="ru-RU" dirty="0"/>
              <a:t> </a:t>
            </a:r>
            <a:r>
              <a:rPr lang="ru-RU" dirty="0" err="1"/>
              <a:t>баарк</a:t>
            </a:r>
            <a:r>
              <a:rPr lang="ru-RU" dirty="0"/>
              <a:t> </a:t>
            </a:r>
            <a:r>
              <a:rPr lang="ru-RU" dirty="0" err="1"/>
              <a:t>маназын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Арбай-Хоор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 err="1"/>
              <a:t>Арбай</a:t>
            </a:r>
            <a:r>
              <a:rPr lang="ru-RU" dirty="0"/>
              <a:t>- </a:t>
            </a:r>
            <a:r>
              <a:rPr lang="ru-RU" dirty="0" err="1"/>
              <a:t>хоор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Аравыста</a:t>
            </a:r>
            <a:r>
              <a:rPr lang="ru-RU" dirty="0"/>
              <a:t> </a:t>
            </a:r>
            <a:r>
              <a:rPr lang="ru-RU" dirty="0" err="1"/>
              <a:t>дузалажыыл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423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Кичээлдин</a:t>
            </a:r>
            <a:r>
              <a:rPr lang="ru-RU" dirty="0"/>
              <a:t> </a:t>
            </a:r>
            <a:r>
              <a:rPr lang="ru-RU" dirty="0" err="1"/>
              <a:t>туннелин</a:t>
            </a:r>
            <a:r>
              <a:rPr lang="ru-RU" dirty="0"/>
              <a:t> </a:t>
            </a:r>
            <a:r>
              <a:rPr lang="ru-RU" dirty="0" err="1"/>
              <a:t>ундурери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Чаа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, бис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хун</a:t>
            </a:r>
            <a:r>
              <a:rPr lang="ru-RU" dirty="0"/>
              <a:t> </a:t>
            </a:r>
            <a:r>
              <a:rPr lang="ru-RU" dirty="0" err="1"/>
              <a:t>аалче</a:t>
            </a:r>
            <a:r>
              <a:rPr lang="ru-RU" dirty="0"/>
              <a:t> </a:t>
            </a:r>
            <a:r>
              <a:rPr lang="ru-RU" dirty="0" err="1"/>
              <a:t>аян</a:t>
            </a:r>
            <a:r>
              <a:rPr lang="ru-RU" dirty="0"/>
              <a:t> </a:t>
            </a:r>
            <a:r>
              <a:rPr lang="ru-RU" dirty="0" err="1"/>
              <a:t>чорук</a:t>
            </a:r>
            <a:r>
              <a:rPr lang="ru-RU" dirty="0"/>
              <a:t> </a:t>
            </a:r>
            <a:r>
              <a:rPr lang="ru-RU" dirty="0" err="1"/>
              <a:t>кылгаш</a:t>
            </a:r>
            <a:r>
              <a:rPr lang="ru-RU" dirty="0"/>
              <a:t> </a:t>
            </a:r>
            <a:r>
              <a:rPr lang="ru-RU" dirty="0" err="1"/>
              <a:t>чуну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/>
              <a:t>алдывыс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err="1"/>
              <a:t>Ийе</a:t>
            </a:r>
            <a:r>
              <a:rPr lang="ru-RU" dirty="0"/>
              <a:t> </a:t>
            </a:r>
            <a:r>
              <a:rPr lang="ru-RU" dirty="0" err="1"/>
              <a:t>шын</a:t>
            </a:r>
            <a:r>
              <a:rPr lang="ru-RU" dirty="0"/>
              <a:t> дыр </a:t>
            </a:r>
            <a:r>
              <a:rPr lang="ru-RU" dirty="0" err="1"/>
              <a:t>уруглар</a:t>
            </a:r>
            <a:r>
              <a:rPr lang="ru-RU" dirty="0"/>
              <a:t> бис </a:t>
            </a:r>
            <a:r>
              <a:rPr lang="ru-RU" dirty="0" err="1"/>
              <a:t>дыка</a:t>
            </a:r>
            <a:r>
              <a:rPr lang="ru-RU" dirty="0"/>
              <a:t> </a:t>
            </a:r>
            <a:r>
              <a:rPr lang="ru-RU" dirty="0" err="1"/>
              <a:t>хойну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/>
              <a:t>алган</a:t>
            </a:r>
            <a:r>
              <a:rPr lang="ru-RU" dirty="0"/>
              <a:t> бис. </a:t>
            </a:r>
          </a:p>
          <a:p>
            <a:pPr marL="0" indent="0">
              <a:buNone/>
            </a:pPr>
            <a:r>
              <a:rPr lang="ru-RU" dirty="0" err="1"/>
              <a:t>Аалдар</a:t>
            </a:r>
            <a:r>
              <a:rPr lang="ru-RU" dirty="0"/>
              <a:t> </a:t>
            </a:r>
            <a:r>
              <a:rPr lang="ru-RU" dirty="0" err="1"/>
              <a:t>азырап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</a:t>
            </a:r>
            <a:r>
              <a:rPr lang="ru-RU" dirty="0" err="1"/>
              <a:t>азырал</a:t>
            </a:r>
            <a:r>
              <a:rPr lang="ru-RU" dirty="0"/>
              <a:t> </a:t>
            </a:r>
            <a:r>
              <a:rPr lang="ru-RU" dirty="0" err="1"/>
              <a:t>малдарны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/>
              <a:t>алган</a:t>
            </a:r>
            <a:r>
              <a:rPr lang="ru-RU" dirty="0"/>
              <a:t> бис.</a:t>
            </a:r>
          </a:p>
          <a:p>
            <a:pPr marL="0" indent="0">
              <a:buNone/>
            </a:pPr>
            <a:r>
              <a:rPr lang="ru-RU" dirty="0" err="1"/>
              <a:t>Тывызыкташкан</a:t>
            </a:r>
            <a:r>
              <a:rPr lang="ru-RU" dirty="0"/>
              <a:t> бис,</a:t>
            </a:r>
          </a:p>
          <a:p>
            <a:pPr marL="0" indent="0">
              <a:buNone/>
            </a:pPr>
            <a:r>
              <a:rPr lang="ru-RU" dirty="0" err="1"/>
              <a:t>Сула</a:t>
            </a:r>
            <a:r>
              <a:rPr lang="ru-RU" dirty="0"/>
              <a:t> </a:t>
            </a:r>
            <a:r>
              <a:rPr lang="ru-RU" dirty="0" err="1"/>
              <a:t>шимчээшкинер</a:t>
            </a:r>
            <a:r>
              <a:rPr lang="ru-RU" dirty="0"/>
              <a:t> </a:t>
            </a:r>
            <a:r>
              <a:rPr lang="ru-RU" dirty="0" err="1"/>
              <a:t>кылган</a:t>
            </a:r>
            <a:r>
              <a:rPr lang="ru-RU" dirty="0"/>
              <a:t> бис.</a:t>
            </a:r>
          </a:p>
          <a:p>
            <a:pPr marL="0" indent="0">
              <a:buNone/>
            </a:pPr>
            <a:r>
              <a:rPr lang="ru-RU" dirty="0"/>
              <a:t>Эр </a:t>
            </a:r>
            <a:r>
              <a:rPr lang="ru-RU" dirty="0" err="1"/>
              <a:t>хей</a:t>
            </a:r>
            <a:r>
              <a:rPr lang="ru-RU" dirty="0"/>
              <a:t> </a:t>
            </a:r>
            <a:r>
              <a:rPr lang="ru-RU" dirty="0" err="1"/>
              <a:t>болган</a:t>
            </a:r>
            <a:r>
              <a:rPr lang="ru-RU" dirty="0"/>
              <a:t> </a:t>
            </a:r>
            <a:r>
              <a:rPr lang="ru-RU" dirty="0" err="1"/>
              <a:t>силер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, </a:t>
            </a:r>
            <a:r>
              <a:rPr lang="ru-RU" dirty="0" err="1"/>
              <a:t>хой</a:t>
            </a:r>
            <a:r>
              <a:rPr lang="ru-RU" dirty="0"/>
              <a:t> </a:t>
            </a:r>
            <a:r>
              <a:rPr lang="ru-RU" dirty="0" err="1"/>
              <a:t>чуулду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кичээлде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/>
              <a:t>алган</a:t>
            </a:r>
            <a:r>
              <a:rPr lang="ru-RU" dirty="0"/>
              <a:t> </a:t>
            </a:r>
            <a:r>
              <a:rPr lang="ru-RU" dirty="0" err="1"/>
              <a:t>силер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1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Аът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7737" y="1743481"/>
            <a:ext cx="5656521" cy="3317875"/>
          </a:xfrm>
        </p:spPr>
      </p:pic>
    </p:spTree>
    <p:extLst>
      <p:ext uri="{BB962C8B-B14F-4D97-AF65-F5344CB8AC3E}">
        <p14:creationId xmlns:p14="http://schemas.microsoft.com/office/powerpoint/2010/main" val="119430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Инек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37" y="2466753"/>
            <a:ext cx="7197125" cy="3763926"/>
          </a:xfrm>
        </p:spPr>
      </p:pic>
    </p:spTree>
    <p:extLst>
      <p:ext uri="{BB962C8B-B14F-4D97-AF65-F5344CB8AC3E}">
        <p14:creationId xmlns:p14="http://schemas.microsoft.com/office/powerpoint/2010/main" val="251156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2456597"/>
            <a:ext cx="7688341" cy="3418741"/>
          </a:xfrm>
        </p:spPr>
      </p:pic>
    </p:spTree>
    <p:extLst>
      <p:ext uri="{BB962C8B-B14F-4D97-AF65-F5344CB8AC3E}">
        <p14:creationId xmlns:p14="http://schemas.microsoft.com/office/powerpoint/2010/main" val="91379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Ошку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2429301"/>
            <a:ext cx="7674693" cy="3446037"/>
          </a:xfrm>
        </p:spPr>
      </p:pic>
    </p:spTree>
    <p:extLst>
      <p:ext uri="{BB962C8B-B14F-4D97-AF65-F5344CB8AC3E}">
        <p14:creationId xmlns:p14="http://schemas.microsoft.com/office/powerpoint/2010/main" val="375934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Ыт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37" y="2445488"/>
            <a:ext cx="7197125" cy="3806455"/>
          </a:xfrm>
        </p:spPr>
      </p:pic>
    </p:spTree>
    <p:extLst>
      <p:ext uri="{BB962C8B-B14F-4D97-AF65-F5344CB8AC3E}">
        <p14:creationId xmlns:p14="http://schemas.microsoft.com/office/powerpoint/2010/main" val="250745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Четтирдивис</a:t>
            </a:r>
            <a:r>
              <a:rPr lang="ru-RU" dirty="0"/>
              <a:t> </a:t>
            </a:r>
            <a:r>
              <a:rPr lang="ru-RU" dirty="0" err="1"/>
              <a:t>кичээнгейлиг</a:t>
            </a:r>
            <a:r>
              <a:rPr lang="ru-RU" dirty="0"/>
              <a:t> </a:t>
            </a:r>
            <a:r>
              <a:rPr lang="ru-RU" dirty="0" err="1"/>
              <a:t>дынаанынар</a:t>
            </a:r>
            <a:r>
              <a:rPr lang="ru-RU" dirty="0"/>
              <a:t> </a:t>
            </a:r>
            <a:r>
              <a:rPr lang="ru-RU" dirty="0" err="1"/>
              <a:t>дээш</a:t>
            </a:r>
            <a:r>
              <a:rPr lang="ru-RU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37" y="2466753"/>
            <a:ext cx="7197125" cy="3763926"/>
          </a:xfrm>
        </p:spPr>
      </p:pic>
    </p:spTree>
    <p:extLst>
      <p:ext uri="{BB962C8B-B14F-4D97-AF65-F5344CB8AC3E}">
        <p14:creationId xmlns:p14="http://schemas.microsoft.com/office/powerpoint/2010/main" val="342576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Кичээлдин</a:t>
            </a:r>
            <a:r>
              <a:rPr lang="ru-RU" dirty="0"/>
              <a:t> </a:t>
            </a:r>
            <a:r>
              <a:rPr lang="ru-RU" dirty="0" err="1"/>
              <a:t>сорулгазы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Тыва </a:t>
            </a:r>
            <a:r>
              <a:rPr lang="ru-RU" dirty="0" err="1"/>
              <a:t>чоннун</a:t>
            </a:r>
            <a:r>
              <a:rPr lang="ru-RU" dirty="0"/>
              <a:t> </a:t>
            </a:r>
            <a:r>
              <a:rPr lang="ru-RU" dirty="0" err="1"/>
              <a:t>азырап</a:t>
            </a:r>
            <a:r>
              <a:rPr lang="ru-RU" dirty="0"/>
              <a:t> </a:t>
            </a:r>
            <a:r>
              <a:rPr lang="ru-RU" dirty="0" err="1"/>
              <a:t>чоруур</a:t>
            </a:r>
            <a:r>
              <a:rPr lang="ru-RU" dirty="0"/>
              <a:t> </a:t>
            </a:r>
            <a:r>
              <a:rPr lang="ru-RU" dirty="0" err="1"/>
              <a:t>азырал</a:t>
            </a:r>
            <a:r>
              <a:rPr lang="ru-RU" dirty="0"/>
              <a:t> </a:t>
            </a:r>
            <a:r>
              <a:rPr lang="ru-RU" dirty="0" err="1"/>
              <a:t>малдары</a:t>
            </a:r>
            <a:r>
              <a:rPr lang="ru-RU" dirty="0"/>
              <a:t>-биле </a:t>
            </a:r>
            <a:r>
              <a:rPr lang="ru-RU" dirty="0" err="1"/>
              <a:t>таныштырар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Кылып</a:t>
            </a:r>
            <a:r>
              <a:rPr lang="ru-RU" b="1" dirty="0"/>
              <a:t> </a:t>
            </a:r>
            <a:r>
              <a:rPr lang="ru-RU" b="1" dirty="0" err="1"/>
              <a:t>чорудар</a:t>
            </a:r>
            <a:r>
              <a:rPr lang="ru-RU" b="1" dirty="0"/>
              <a:t> </a:t>
            </a:r>
            <a:r>
              <a:rPr lang="ru-RU" b="1" dirty="0" err="1"/>
              <a:t>ажылдарнын</a:t>
            </a:r>
            <a:r>
              <a:rPr lang="ru-RU" b="1" dirty="0"/>
              <a:t> </a:t>
            </a:r>
            <a:r>
              <a:rPr lang="ru-RU" b="1" dirty="0" err="1"/>
              <a:t>хевирлери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err="1"/>
              <a:t>Сюжеттиг</a:t>
            </a:r>
            <a:r>
              <a:rPr lang="ru-RU" dirty="0"/>
              <a:t>, </a:t>
            </a:r>
            <a:r>
              <a:rPr lang="ru-RU" dirty="0" err="1"/>
              <a:t>ойнап</a:t>
            </a:r>
            <a:r>
              <a:rPr lang="ru-RU" dirty="0"/>
              <a:t> </a:t>
            </a:r>
            <a:r>
              <a:rPr lang="ru-RU" dirty="0" err="1"/>
              <a:t>кууседир</a:t>
            </a:r>
            <a:r>
              <a:rPr lang="ru-RU" dirty="0"/>
              <a:t> </a:t>
            </a:r>
            <a:r>
              <a:rPr lang="ru-RU" dirty="0" err="1"/>
              <a:t>оюннар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Состер</a:t>
            </a:r>
            <a:r>
              <a:rPr lang="ru-RU" dirty="0"/>
              <a:t> </a:t>
            </a:r>
            <a:r>
              <a:rPr lang="ru-RU" dirty="0" err="1"/>
              <a:t>оюнун</a:t>
            </a:r>
            <a:r>
              <a:rPr lang="ru-RU" dirty="0"/>
              <a:t> </a:t>
            </a:r>
            <a:r>
              <a:rPr lang="ru-RU" dirty="0" err="1"/>
              <a:t>ажыглап</a:t>
            </a:r>
            <a:r>
              <a:rPr lang="ru-RU" dirty="0"/>
              <a:t> </a:t>
            </a:r>
            <a:r>
              <a:rPr lang="ru-RU" dirty="0" err="1"/>
              <a:t>ойнаар</a:t>
            </a:r>
            <a:r>
              <a:rPr lang="ru-RU" dirty="0"/>
              <a:t> </a:t>
            </a:r>
            <a:r>
              <a:rPr lang="ru-RU" dirty="0" err="1"/>
              <a:t>оюннар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Херек</a:t>
            </a:r>
            <a:r>
              <a:rPr lang="ru-RU" dirty="0"/>
              <a:t> </a:t>
            </a:r>
            <a:r>
              <a:rPr lang="ru-RU" dirty="0" err="1"/>
              <a:t>кырында</a:t>
            </a:r>
            <a:r>
              <a:rPr lang="ru-RU" dirty="0"/>
              <a:t> </a:t>
            </a:r>
            <a:r>
              <a:rPr lang="ru-RU" dirty="0" err="1"/>
              <a:t>хайгаараар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Торэн</a:t>
            </a:r>
            <a:r>
              <a:rPr lang="ru-RU" dirty="0"/>
              <a:t> </a:t>
            </a:r>
            <a:r>
              <a:rPr lang="ru-RU" dirty="0" err="1"/>
              <a:t>дылынга</a:t>
            </a:r>
            <a:r>
              <a:rPr lang="ru-RU" dirty="0"/>
              <a:t> </a:t>
            </a:r>
            <a:r>
              <a:rPr lang="ru-RU" dirty="0" err="1"/>
              <a:t>харылзажыр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23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Сос</a:t>
            </a:r>
            <a:r>
              <a:rPr lang="ru-RU" dirty="0"/>
              <a:t> </a:t>
            </a:r>
            <a:r>
              <a:rPr lang="ru-RU" dirty="0" err="1"/>
              <a:t>курлавыры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Инек</a:t>
            </a:r>
            <a:r>
              <a:rPr lang="ru-RU" dirty="0"/>
              <a:t>, </a:t>
            </a:r>
            <a:r>
              <a:rPr lang="ru-RU" dirty="0" err="1"/>
              <a:t>Аът</a:t>
            </a:r>
            <a:r>
              <a:rPr lang="ru-RU" dirty="0"/>
              <a:t>, </a:t>
            </a:r>
            <a:r>
              <a:rPr lang="ru-RU" dirty="0" err="1"/>
              <a:t>Хой</a:t>
            </a:r>
            <a:r>
              <a:rPr lang="ru-RU" dirty="0"/>
              <a:t>, </a:t>
            </a:r>
            <a:r>
              <a:rPr lang="ru-RU" dirty="0" err="1"/>
              <a:t>ошку</a:t>
            </a:r>
            <a:r>
              <a:rPr lang="ru-RU" dirty="0"/>
              <a:t>, </a:t>
            </a:r>
            <a:r>
              <a:rPr lang="ru-RU" dirty="0" err="1"/>
              <a:t>ыт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Дурген</a:t>
            </a:r>
            <a:r>
              <a:rPr lang="ru-RU" dirty="0"/>
              <a:t>, </a:t>
            </a:r>
            <a:r>
              <a:rPr lang="ru-RU" dirty="0" err="1"/>
              <a:t>оожуум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Сос</a:t>
            </a:r>
            <a:r>
              <a:rPr lang="ru-RU" b="1" dirty="0"/>
              <a:t> </a:t>
            </a:r>
            <a:r>
              <a:rPr lang="ru-RU" b="1" dirty="0" err="1"/>
              <a:t>катыжыышкыннары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 err="1"/>
              <a:t>Инек</a:t>
            </a:r>
            <a:r>
              <a:rPr lang="ru-RU" dirty="0"/>
              <a:t> </a:t>
            </a:r>
            <a:r>
              <a:rPr lang="ru-RU" dirty="0" err="1"/>
              <a:t>оожуум</a:t>
            </a:r>
            <a:r>
              <a:rPr lang="ru-RU" dirty="0"/>
              <a:t>, </a:t>
            </a:r>
            <a:r>
              <a:rPr lang="ru-RU" dirty="0" err="1"/>
              <a:t>Аът</a:t>
            </a:r>
            <a:r>
              <a:rPr lang="ru-RU" dirty="0"/>
              <a:t> </a:t>
            </a:r>
            <a:r>
              <a:rPr lang="ru-RU" dirty="0" err="1"/>
              <a:t>дурген</a:t>
            </a:r>
            <a:r>
              <a:rPr lang="ru-RU" dirty="0"/>
              <a:t>, </a:t>
            </a:r>
            <a:r>
              <a:rPr lang="ru-RU" dirty="0" err="1"/>
              <a:t>хой</a:t>
            </a:r>
            <a:r>
              <a:rPr lang="ru-RU" dirty="0"/>
              <a:t> </a:t>
            </a:r>
            <a:r>
              <a:rPr lang="ru-RU" dirty="0" err="1"/>
              <a:t>чараш</a:t>
            </a:r>
            <a:r>
              <a:rPr lang="ru-RU" dirty="0"/>
              <a:t>, </a:t>
            </a:r>
            <a:r>
              <a:rPr lang="ru-RU" dirty="0" err="1"/>
              <a:t>ошку</a:t>
            </a:r>
            <a:r>
              <a:rPr lang="ru-RU" dirty="0"/>
              <a:t> </a:t>
            </a:r>
            <a:r>
              <a:rPr lang="ru-RU" dirty="0" err="1"/>
              <a:t>мыйыстыг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8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Кичээлдин</a:t>
            </a:r>
            <a:r>
              <a:rPr lang="ru-RU" dirty="0"/>
              <a:t> </a:t>
            </a:r>
            <a:r>
              <a:rPr lang="ru-RU" dirty="0" err="1"/>
              <a:t>чорудуу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Экии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Бис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хун</a:t>
            </a:r>
            <a:r>
              <a:rPr lang="ru-RU" dirty="0"/>
              <a:t> </a:t>
            </a:r>
            <a:r>
              <a:rPr lang="ru-RU" dirty="0" err="1"/>
              <a:t>тыва</a:t>
            </a:r>
            <a:r>
              <a:rPr lang="ru-RU" dirty="0"/>
              <a:t> </a:t>
            </a:r>
            <a:r>
              <a:rPr lang="ru-RU" dirty="0" err="1"/>
              <a:t>аалче</a:t>
            </a:r>
            <a:r>
              <a:rPr lang="ru-RU" dirty="0"/>
              <a:t> </a:t>
            </a:r>
            <a:r>
              <a:rPr lang="ru-RU" dirty="0" err="1"/>
              <a:t>аян-чорук</a:t>
            </a:r>
            <a:r>
              <a:rPr lang="ru-RU" dirty="0"/>
              <a:t> </a:t>
            </a:r>
            <a:r>
              <a:rPr lang="ru-RU" dirty="0" err="1"/>
              <a:t>кылыр</a:t>
            </a:r>
            <a:r>
              <a:rPr lang="ru-RU" dirty="0"/>
              <a:t> бис. </a:t>
            </a:r>
            <a:r>
              <a:rPr lang="ru-RU" dirty="0" err="1"/>
              <a:t>Чуге</a:t>
            </a:r>
            <a:r>
              <a:rPr lang="ru-RU" dirty="0"/>
              <a:t> </a:t>
            </a:r>
            <a:r>
              <a:rPr lang="ru-RU" dirty="0" err="1"/>
              <a:t>ынаар</a:t>
            </a:r>
            <a:r>
              <a:rPr lang="ru-RU" dirty="0"/>
              <a:t> </a:t>
            </a:r>
            <a:r>
              <a:rPr lang="ru-RU" dirty="0" err="1"/>
              <a:t>аян-чорук</a:t>
            </a:r>
            <a:r>
              <a:rPr lang="ru-RU" dirty="0"/>
              <a:t> </a:t>
            </a:r>
            <a:r>
              <a:rPr lang="ru-RU" dirty="0" err="1"/>
              <a:t>кылыр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бис </a:t>
            </a:r>
            <a:r>
              <a:rPr lang="ru-RU" dirty="0" err="1"/>
              <a:t>кым</a:t>
            </a:r>
            <a:r>
              <a:rPr lang="ru-RU" dirty="0"/>
              <a:t> </a:t>
            </a:r>
            <a:r>
              <a:rPr lang="ru-RU" dirty="0" err="1"/>
              <a:t>чуу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бодап</a:t>
            </a:r>
            <a:r>
              <a:rPr lang="ru-RU" dirty="0"/>
              <a:t> тур </a:t>
            </a:r>
            <a:r>
              <a:rPr lang="ru-RU" dirty="0" err="1"/>
              <a:t>уруглар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err="1"/>
              <a:t>Шын</a:t>
            </a:r>
            <a:r>
              <a:rPr lang="ru-RU" dirty="0"/>
              <a:t> дыр </a:t>
            </a:r>
            <a:r>
              <a:rPr lang="ru-RU" dirty="0" err="1"/>
              <a:t>уруглар</a:t>
            </a:r>
            <a:r>
              <a:rPr lang="ru-RU" dirty="0"/>
              <a:t>. Бис </a:t>
            </a:r>
            <a:r>
              <a:rPr lang="ru-RU" dirty="0" err="1"/>
              <a:t>аалга</a:t>
            </a:r>
            <a:r>
              <a:rPr lang="ru-RU" dirty="0"/>
              <a:t> </a:t>
            </a:r>
            <a:r>
              <a:rPr lang="ru-RU" dirty="0" err="1"/>
              <a:t>баргаш</a:t>
            </a:r>
            <a:r>
              <a:rPr lang="ru-RU" dirty="0"/>
              <a:t> </a:t>
            </a:r>
            <a:r>
              <a:rPr lang="ru-RU" dirty="0" err="1"/>
              <a:t>тыва</a:t>
            </a:r>
            <a:r>
              <a:rPr lang="ru-RU" dirty="0"/>
              <a:t> </a:t>
            </a:r>
            <a:r>
              <a:rPr lang="ru-RU" dirty="0" err="1"/>
              <a:t>чоннун</a:t>
            </a:r>
            <a:r>
              <a:rPr lang="ru-RU" dirty="0"/>
              <a:t> </a:t>
            </a:r>
            <a:r>
              <a:rPr lang="ru-RU" dirty="0" err="1"/>
              <a:t>азырап</a:t>
            </a:r>
            <a:r>
              <a:rPr lang="ru-RU" dirty="0"/>
              <a:t> </a:t>
            </a:r>
            <a:r>
              <a:rPr lang="ru-RU" dirty="0" err="1"/>
              <a:t>чоруур</a:t>
            </a:r>
            <a:r>
              <a:rPr lang="ru-RU" dirty="0"/>
              <a:t> </a:t>
            </a:r>
            <a:r>
              <a:rPr lang="ru-RU" dirty="0" err="1"/>
              <a:t>малдарын</a:t>
            </a:r>
            <a:r>
              <a:rPr lang="ru-RU" dirty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/>
              <a:t>алыр</a:t>
            </a:r>
            <a:r>
              <a:rPr lang="ru-RU" dirty="0"/>
              <a:t> </a:t>
            </a:r>
            <a:r>
              <a:rPr lang="ru-RU" dirty="0" err="1"/>
              <a:t>деээш</a:t>
            </a:r>
            <a:r>
              <a:rPr lang="ru-RU" dirty="0"/>
              <a:t> </a:t>
            </a:r>
            <a:r>
              <a:rPr lang="ru-RU" dirty="0" err="1"/>
              <a:t>ынаар</a:t>
            </a:r>
            <a:r>
              <a:rPr lang="ru-RU" dirty="0"/>
              <a:t> </a:t>
            </a:r>
            <a:r>
              <a:rPr lang="ru-RU" dirty="0" err="1"/>
              <a:t>аян-чорук</a:t>
            </a:r>
            <a:r>
              <a:rPr lang="ru-RU" dirty="0"/>
              <a:t> </a:t>
            </a:r>
            <a:r>
              <a:rPr lang="ru-RU" dirty="0" err="1"/>
              <a:t>кылыр</a:t>
            </a:r>
            <a:r>
              <a:rPr lang="ru-RU" dirty="0"/>
              <a:t> бис </a:t>
            </a:r>
            <a:r>
              <a:rPr lang="ru-RU" dirty="0" err="1"/>
              <a:t>уруглар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Кымнар</a:t>
            </a:r>
            <a:r>
              <a:rPr lang="ru-RU" dirty="0"/>
              <a:t> </a:t>
            </a:r>
            <a:r>
              <a:rPr lang="ru-RU" dirty="0" err="1"/>
              <a:t>аалга</a:t>
            </a:r>
            <a:r>
              <a:rPr lang="ru-RU" dirty="0"/>
              <a:t> </a:t>
            </a:r>
            <a:r>
              <a:rPr lang="ru-RU" dirty="0" err="1"/>
              <a:t>барып</a:t>
            </a:r>
            <a:r>
              <a:rPr lang="ru-RU" dirty="0"/>
              <a:t> </a:t>
            </a:r>
            <a:r>
              <a:rPr lang="ru-RU" dirty="0" err="1"/>
              <a:t>турган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err="1"/>
              <a:t>Аалда</a:t>
            </a:r>
            <a:r>
              <a:rPr lang="ru-RU" dirty="0"/>
              <a:t> </a:t>
            </a:r>
            <a:r>
              <a:rPr lang="ru-RU" dirty="0" err="1"/>
              <a:t>кандыг</a:t>
            </a:r>
            <a:r>
              <a:rPr lang="ru-RU" dirty="0"/>
              <a:t> </a:t>
            </a:r>
            <a:r>
              <a:rPr lang="ru-RU" dirty="0" err="1"/>
              <a:t>малдарны</a:t>
            </a:r>
            <a:r>
              <a:rPr lang="ru-RU" dirty="0"/>
              <a:t> </a:t>
            </a:r>
            <a:r>
              <a:rPr lang="ru-RU" dirty="0" err="1"/>
              <a:t>азырап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 </a:t>
            </a:r>
            <a:r>
              <a:rPr lang="ru-RU" dirty="0" err="1"/>
              <a:t>кым</a:t>
            </a:r>
            <a:r>
              <a:rPr lang="ru-RU" dirty="0"/>
              <a:t> </a:t>
            </a:r>
            <a:r>
              <a:rPr lang="ru-RU" dirty="0" err="1"/>
              <a:t>билир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95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Кичээлдин</a:t>
            </a:r>
            <a:r>
              <a:rPr lang="ru-RU" dirty="0"/>
              <a:t> </a:t>
            </a:r>
            <a:r>
              <a:rPr lang="ru-RU" dirty="0" err="1"/>
              <a:t>чоргузуу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Чаа</a:t>
            </a:r>
            <a:r>
              <a:rPr lang="ru-RU" dirty="0"/>
              <a:t> </a:t>
            </a:r>
            <a:r>
              <a:rPr lang="ru-RU" dirty="0" err="1"/>
              <a:t>хол</a:t>
            </a:r>
            <a:r>
              <a:rPr lang="ru-RU" dirty="0"/>
              <a:t> </a:t>
            </a:r>
            <a:r>
              <a:rPr lang="ru-RU" dirty="0" err="1"/>
              <a:t>базып</a:t>
            </a:r>
            <a:r>
              <a:rPr lang="ru-RU" dirty="0"/>
              <a:t> </a:t>
            </a:r>
            <a:r>
              <a:rPr lang="ru-RU" dirty="0" err="1"/>
              <a:t>санаптаалынарам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 </a:t>
            </a:r>
            <a:r>
              <a:rPr lang="ru-RU" dirty="0" err="1"/>
              <a:t>малдарны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1.Аът –</a:t>
            </a:r>
          </a:p>
          <a:p>
            <a:pPr marL="0" indent="0">
              <a:buNone/>
            </a:pPr>
            <a:r>
              <a:rPr lang="ru-RU" dirty="0"/>
              <a:t>2.Инек-</a:t>
            </a:r>
          </a:p>
          <a:p>
            <a:pPr marL="0" indent="0">
              <a:buNone/>
            </a:pPr>
            <a:r>
              <a:rPr lang="ru-RU" dirty="0"/>
              <a:t>3.Хой-</a:t>
            </a:r>
          </a:p>
          <a:p>
            <a:pPr marL="0" indent="0">
              <a:buNone/>
            </a:pPr>
            <a:r>
              <a:rPr lang="ru-RU" dirty="0"/>
              <a:t>4.Ошку-</a:t>
            </a:r>
          </a:p>
          <a:p>
            <a:pPr marL="0" indent="0">
              <a:buNone/>
            </a:pPr>
            <a:r>
              <a:rPr lang="ru-RU" dirty="0"/>
              <a:t>5.Ыт-</a:t>
            </a:r>
          </a:p>
        </p:txBody>
      </p:sp>
    </p:spTree>
    <p:extLst>
      <p:ext uri="{BB962C8B-B14F-4D97-AF65-F5344CB8AC3E}">
        <p14:creationId xmlns:p14="http://schemas.microsoft.com/office/powerpoint/2010/main" val="49356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</a:t>
            </a:r>
            <a:r>
              <a:rPr lang="ru-RU" dirty="0"/>
              <a:t> </a:t>
            </a:r>
            <a:r>
              <a:rPr lang="ru-RU" dirty="0" err="1"/>
              <a:t>чорудуу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Ам</a:t>
            </a:r>
            <a:r>
              <a:rPr lang="ru-RU" dirty="0"/>
              <a:t> </a:t>
            </a:r>
            <a:r>
              <a:rPr lang="ru-RU" dirty="0" err="1"/>
              <a:t>чуруктарны</a:t>
            </a:r>
            <a:r>
              <a:rPr lang="ru-RU" dirty="0"/>
              <a:t> </a:t>
            </a:r>
            <a:r>
              <a:rPr lang="ru-RU" dirty="0" err="1"/>
              <a:t>коруптэлинерем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 </a:t>
            </a:r>
            <a:r>
              <a:rPr lang="ru-RU" dirty="0" err="1"/>
              <a:t>кым</a:t>
            </a:r>
            <a:r>
              <a:rPr lang="ru-RU" dirty="0"/>
              <a:t> </a:t>
            </a:r>
            <a:r>
              <a:rPr lang="ru-RU" dirty="0" err="1"/>
              <a:t>таныыр</a:t>
            </a:r>
            <a:r>
              <a:rPr lang="ru-RU" dirty="0"/>
              <a:t> </a:t>
            </a:r>
            <a:r>
              <a:rPr lang="ru-RU" dirty="0" err="1"/>
              <a:t>азырал</a:t>
            </a:r>
            <a:r>
              <a:rPr lang="ru-RU" dirty="0"/>
              <a:t> </a:t>
            </a:r>
            <a:r>
              <a:rPr lang="ru-RU" dirty="0" err="1"/>
              <a:t>малдарны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1 </a:t>
            </a:r>
            <a:r>
              <a:rPr lang="ru-RU" dirty="0" err="1"/>
              <a:t>чурук</a:t>
            </a:r>
            <a:r>
              <a:rPr lang="ru-RU" dirty="0"/>
              <a:t> </a:t>
            </a:r>
            <a:r>
              <a:rPr lang="ru-RU" dirty="0" err="1"/>
              <a:t>Аът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 </a:t>
            </a:r>
            <a:r>
              <a:rPr lang="ru-RU" dirty="0" err="1"/>
              <a:t>чурук</a:t>
            </a:r>
            <a:r>
              <a:rPr lang="ru-RU" dirty="0"/>
              <a:t> </a:t>
            </a:r>
            <a:r>
              <a:rPr lang="ru-RU" dirty="0" err="1"/>
              <a:t>Инек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3.чурук </a:t>
            </a:r>
            <a:r>
              <a:rPr lang="ru-RU" dirty="0" err="1"/>
              <a:t>Хой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4.Чурук </a:t>
            </a:r>
            <a:r>
              <a:rPr lang="ru-RU" dirty="0" err="1"/>
              <a:t>Ошку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5.Чурук </a:t>
            </a:r>
            <a:r>
              <a:rPr lang="ru-RU" dirty="0" err="1"/>
              <a:t>Ыт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91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Кичээл</a:t>
            </a:r>
            <a:r>
              <a:rPr lang="ru-RU" dirty="0"/>
              <a:t> </a:t>
            </a:r>
            <a:r>
              <a:rPr lang="ru-RU" dirty="0" err="1"/>
              <a:t>чорудуу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Тывызыым</a:t>
            </a:r>
            <a:r>
              <a:rPr lang="ru-RU" dirty="0"/>
              <a:t> </a:t>
            </a:r>
            <a:r>
              <a:rPr lang="ru-RU" dirty="0" err="1"/>
              <a:t>дытта</a:t>
            </a:r>
            <a:r>
              <a:rPr lang="ru-RU" dirty="0"/>
              <a:t> </a:t>
            </a:r>
            <a:r>
              <a:rPr lang="ru-RU" dirty="0" err="1"/>
              <a:t>тоолум</a:t>
            </a:r>
            <a:r>
              <a:rPr lang="ru-RU" dirty="0"/>
              <a:t> </a:t>
            </a:r>
            <a:r>
              <a:rPr lang="ru-RU" dirty="0" err="1"/>
              <a:t>дошта</a:t>
            </a:r>
            <a:r>
              <a:rPr lang="ru-RU" dirty="0"/>
              <a:t> </a:t>
            </a:r>
            <a:r>
              <a:rPr lang="ru-RU" dirty="0" err="1"/>
              <a:t>дээр</a:t>
            </a:r>
            <a:r>
              <a:rPr lang="ru-RU" dirty="0"/>
              <a:t> бурун </a:t>
            </a:r>
            <a:r>
              <a:rPr lang="ru-RU" dirty="0" err="1"/>
              <a:t>чоннун</a:t>
            </a:r>
            <a:r>
              <a:rPr lang="ru-RU" dirty="0"/>
              <a:t> </a:t>
            </a:r>
            <a:r>
              <a:rPr lang="ru-RU" dirty="0" err="1"/>
              <a:t>тывызыктан</a:t>
            </a:r>
            <a:r>
              <a:rPr lang="ru-RU" dirty="0"/>
              <a:t> </a:t>
            </a:r>
            <a:r>
              <a:rPr lang="ru-RU" dirty="0" err="1"/>
              <a:t>тып</a:t>
            </a:r>
            <a:r>
              <a:rPr lang="ru-RU" dirty="0"/>
              <a:t> </a:t>
            </a:r>
            <a:r>
              <a:rPr lang="ru-RU" dirty="0" err="1"/>
              <a:t>ойнаптаалынарам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1.Аалынга </a:t>
            </a:r>
            <a:r>
              <a:rPr lang="ru-RU" dirty="0" err="1"/>
              <a:t>кадарчы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Ээзинге</a:t>
            </a:r>
            <a:r>
              <a:rPr lang="ru-RU" dirty="0"/>
              <a:t> </a:t>
            </a:r>
            <a:r>
              <a:rPr lang="ru-RU" dirty="0" err="1"/>
              <a:t>эш</a:t>
            </a:r>
            <a:r>
              <a:rPr lang="ru-RU" dirty="0"/>
              <a:t>? (</a:t>
            </a:r>
            <a:r>
              <a:rPr lang="ru-RU" dirty="0" err="1"/>
              <a:t>Ыт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 err="1"/>
              <a:t>Кым</a:t>
            </a:r>
            <a:r>
              <a:rPr lang="ru-RU" dirty="0"/>
              <a:t> дыр </a:t>
            </a:r>
            <a:r>
              <a:rPr lang="ru-RU" dirty="0" err="1"/>
              <a:t>уруглар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 err="1"/>
              <a:t>Шын</a:t>
            </a:r>
            <a:r>
              <a:rPr lang="ru-RU" dirty="0"/>
              <a:t> дыр, </a:t>
            </a:r>
            <a:r>
              <a:rPr lang="ru-RU" dirty="0" err="1"/>
              <a:t>ыт</a:t>
            </a:r>
            <a:r>
              <a:rPr lang="ru-RU" dirty="0"/>
              <a:t> дыр, эр </a:t>
            </a:r>
            <a:r>
              <a:rPr lang="ru-RU" dirty="0" err="1"/>
              <a:t>хей</a:t>
            </a:r>
            <a:r>
              <a:rPr lang="ru-RU" dirty="0"/>
              <a:t> </a:t>
            </a:r>
            <a:r>
              <a:rPr lang="ru-RU" dirty="0" err="1"/>
              <a:t>уруглар</a:t>
            </a:r>
            <a:r>
              <a:rPr lang="ru-RU" dirty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94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Тывызык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Ыракты</a:t>
            </a:r>
            <a:r>
              <a:rPr lang="ru-RU" dirty="0"/>
              <a:t> </a:t>
            </a:r>
            <a:r>
              <a:rPr lang="ru-RU" dirty="0" err="1"/>
              <a:t>ырак</a:t>
            </a:r>
            <a:r>
              <a:rPr lang="ru-RU" dirty="0"/>
              <a:t> </a:t>
            </a:r>
            <a:r>
              <a:rPr lang="ru-RU" dirty="0" err="1"/>
              <a:t>дивес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Ылап</a:t>
            </a:r>
            <a:r>
              <a:rPr lang="ru-RU" dirty="0"/>
              <a:t> </a:t>
            </a:r>
            <a:r>
              <a:rPr lang="ru-RU" dirty="0" err="1"/>
              <a:t>чоруктуг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Берт черни </a:t>
            </a:r>
            <a:r>
              <a:rPr lang="ru-RU" dirty="0" err="1"/>
              <a:t>бергезинмес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Бедик</a:t>
            </a:r>
            <a:r>
              <a:rPr lang="ru-RU" dirty="0"/>
              <a:t> </a:t>
            </a:r>
            <a:r>
              <a:rPr lang="ru-RU" dirty="0" err="1"/>
              <a:t>мербегейлиг</a:t>
            </a:r>
            <a:r>
              <a:rPr lang="ru-RU" dirty="0"/>
              <a:t> (</a:t>
            </a:r>
            <a:r>
              <a:rPr lang="ru-RU" dirty="0" err="1"/>
              <a:t>Аът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287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Азырал</a:t>
            </a:r>
            <a:r>
              <a:rPr lang="ru-RU" dirty="0"/>
              <a:t> </a:t>
            </a:r>
            <a:r>
              <a:rPr lang="ru-RU" dirty="0" err="1"/>
              <a:t>малдарнын</a:t>
            </a:r>
            <a:r>
              <a:rPr lang="ru-RU" dirty="0"/>
              <a:t> </a:t>
            </a:r>
            <a:r>
              <a:rPr lang="ru-RU" dirty="0" err="1"/>
              <a:t>толерин</a:t>
            </a:r>
            <a:r>
              <a:rPr lang="ru-RU" dirty="0"/>
              <a:t> </a:t>
            </a:r>
            <a:r>
              <a:rPr lang="ru-RU" dirty="0" err="1"/>
              <a:t>адаары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1.Аът – </a:t>
            </a:r>
            <a:r>
              <a:rPr lang="ru-RU" dirty="0" err="1"/>
              <a:t>кулун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1.Инек – </a:t>
            </a:r>
            <a:r>
              <a:rPr lang="ru-RU" dirty="0" err="1"/>
              <a:t>бызаа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3.Хой – </a:t>
            </a:r>
            <a:r>
              <a:rPr lang="ru-RU" dirty="0" err="1"/>
              <a:t>хураган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4.Ошку – </a:t>
            </a:r>
            <a:r>
              <a:rPr lang="ru-RU" dirty="0" err="1"/>
              <a:t>анай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5.Ыт – </a:t>
            </a:r>
            <a:r>
              <a:rPr lang="ru-RU" dirty="0" err="1"/>
              <a:t>эник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88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370</Words>
  <Application>Microsoft Office PowerPoint</Application>
  <PresentationFormat>Широкоэкранный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Тыва дылда кичээлдин темазы: «Азырал амытаннар»</vt:lpstr>
      <vt:lpstr>Кичээлдин сорулгазы:</vt:lpstr>
      <vt:lpstr>Сос курлавыры:</vt:lpstr>
      <vt:lpstr>Кичээлдин чорудуу:</vt:lpstr>
      <vt:lpstr>Кичээлдин чоргузуу:</vt:lpstr>
      <vt:lpstr>Кичээл чорудуу</vt:lpstr>
      <vt:lpstr>Кичээл чорудуу</vt:lpstr>
      <vt:lpstr>Тывызык</vt:lpstr>
      <vt:lpstr>Азырал малдарнын толерин адаары</vt:lpstr>
      <vt:lpstr>Сула шимчээшкиннер</vt:lpstr>
      <vt:lpstr>Кичээлдин туннелин ундурери</vt:lpstr>
      <vt:lpstr>Аът</vt:lpstr>
      <vt:lpstr>Инек</vt:lpstr>
      <vt:lpstr>Хой</vt:lpstr>
      <vt:lpstr>Ошку</vt:lpstr>
      <vt:lpstr>Ыт</vt:lpstr>
      <vt:lpstr>Четтирдивис кичээнгейлиг дынаанынар дээш!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дылда кичээлдин темазы: «Азырал амытаннар»</dc:title>
  <dc:creator>User</dc:creator>
  <cp:lastModifiedBy>Неизвестный пользователь</cp:lastModifiedBy>
  <cp:revision>11</cp:revision>
  <dcterms:created xsi:type="dcterms:W3CDTF">2022-02-07T02:18:19Z</dcterms:created>
  <dcterms:modified xsi:type="dcterms:W3CDTF">2022-02-07T03:17:13Z</dcterms:modified>
</cp:coreProperties>
</file>