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9250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подготовительной группы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Аваангырбайлар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Среда, 02.02.2022г.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5157192"/>
            <a:ext cx="2160240" cy="11045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Ооржак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5760998" cy="404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0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096" cy="18582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Развитие речи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Рассказ К.Д. Ушинского «4 желания»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72816"/>
            <a:ext cx="7962088" cy="4752528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endParaRPr lang="ru-RU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расширять словарь детей о характерных признаках времен года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умение находить слова с заданным звуком и определять его место в слове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логически выстраивать свое высказывание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явлениям природы.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41168"/>
            <a:ext cx="7560840" cy="1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29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/>
          <a:lstStyle/>
          <a:p>
            <a:pPr lvl="0" algn="just">
              <a:buClr>
                <a:srgbClr val="3891A7"/>
              </a:buClr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Митя накатался на саночках с ледяной горы и на коньках по замёрзшей реке, прибежал домой румяный, весёлый и говорит отцу:</a:t>
            </a:r>
          </a:p>
          <a:p>
            <a:pPr lvl="0" algn="just">
              <a:buClr>
                <a:srgbClr val="3891A7"/>
              </a:buClr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Уж как весело зимой! Я бы хотел, чтобы всё зима была.</a:t>
            </a:r>
          </a:p>
          <a:p>
            <a:pPr lvl="0" algn="just">
              <a:buClr>
                <a:srgbClr val="3891A7"/>
              </a:buClr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Запиши твоё желание в мою карманную книжку, — сказал отец.</a:t>
            </a:r>
          </a:p>
          <a:p>
            <a:pPr lvl="0" algn="just">
              <a:buClr>
                <a:srgbClr val="3891A7"/>
              </a:buClr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Митя записал.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467502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14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весна. Митя вволю набегался за пёстрыми бабочками по зелёному лугу, нарвал цветов, прибежал к отцу и говорит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Что за прелесть эта весна! Я бы желал, чтобы всё весна была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опять вынул книжку и приказал Мите записать своё желание.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4369668" cy="29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45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Настало лето. Митя с отцом отправились на сенокос. Весь длинный день веселился мальчик: ловил рыбу, набрал ягод, кувыркался в душистом сене, а вечером сказал отцу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Вот уж сегодня я повеселился вволю! Я бы желал, чтобы лету конца не было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это желание Мити было записано в ту же книжку.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31180"/>
            <a:ext cx="410445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6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осень. В саду собирали плоды — румяные яблоки и жёлтые груши. Митя был в восторге и говорил отцу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Осень лучше всех времён года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отец вынул свою записную книжку и показал мальчику, что он то же самое говорил и о весне, и о зиме, и о лете.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4009628" cy="300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694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рассказу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порхал над зеленым лугом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 бегал Митя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бабочки?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рвал на лугу?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говорил 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весне?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Митя записал свое желание?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Все правильно отгадали.</a:t>
            </a:r>
          </a:p>
        </p:txBody>
      </p:sp>
    </p:spTree>
    <p:extLst>
      <p:ext uri="{BB962C8B-B14F-4D97-AF65-F5344CB8AC3E}">
        <p14:creationId xmlns:p14="http://schemas.microsoft.com/office/powerpoint/2010/main" val="14742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Лепка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Чайная посуда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формирования умения лепить посуду (чайная пара), передавая форму, величину отдельных частей.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7956376" cy="26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05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4416491" cy="378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2002"/>
            <a:ext cx="3744416" cy="329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15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</TotalTime>
  <Words>339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Дистанционное обучение  8 подготовительной группы «Аваангырбайлар»  Среда, 02.02.2022г.  </vt:lpstr>
      <vt:lpstr>1) Развитие речи Тема: Рассказ К.Д. Ушинского «4 желания»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по рассказу</vt:lpstr>
      <vt:lpstr>2) Лепка Тема: Чайная посуда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  8 подготовительной группы «Аваангырбайлар»  Среда, 02.02.2022г.  </dc:title>
  <dc:creator>Пользователь</dc:creator>
  <cp:lastModifiedBy>Пользователь Windows</cp:lastModifiedBy>
  <cp:revision>3</cp:revision>
  <dcterms:created xsi:type="dcterms:W3CDTF">2022-01-28T06:31:06Z</dcterms:created>
  <dcterms:modified xsi:type="dcterms:W3CDTF">2022-01-28T06:56:45Z</dcterms:modified>
</cp:coreProperties>
</file>