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2"/>
  </p:notesMasterIdLst>
  <p:sldIdLst>
    <p:sldId id="256" r:id="rId2"/>
    <p:sldId id="301" r:id="rId3"/>
    <p:sldId id="297" r:id="rId4"/>
    <p:sldId id="305" r:id="rId5"/>
    <p:sldId id="310" r:id="rId6"/>
    <p:sldId id="309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0000FF"/>
    <a:srgbClr val="FF0066"/>
    <a:srgbClr val="FF6600"/>
    <a:srgbClr val="66FF33"/>
    <a:srgbClr val="BBE0E3"/>
    <a:srgbClr val="FFFFFF"/>
    <a:srgbClr val="FF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469" autoAdjust="0"/>
  </p:normalViewPr>
  <p:slideViewPr>
    <p:cSldViewPr>
      <p:cViewPr>
        <p:scale>
          <a:sx n="55" d="100"/>
          <a:sy n="55" d="100"/>
        </p:scale>
        <p:origin x="-175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FB480-246E-458B-BE9F-E44CD57BB38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39780-5E1D-47C7-A7CD-1727A9691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6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9780-5E1D-47C7-A7CD-1727A9691D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5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9780-5E1D-47C7-A7CD-1727A9691D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7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9780-5E1D-47C7-A7CD-1727A9691D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1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9780-5E1D-47C7-A7CD-1727A9691D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90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9780-5E1D-47C7-A7CD-1727A9691D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9780-5E1D-47C7-A7CD-1727A9691D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2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191FC-40A7-418F-A140-E240CC796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6BF1-F708-42B4-9870-A8781CCBA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38C15-50F5-450A-87C0-16EFECBDC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21C77-C3F4-4874-BA07-0C5479318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C13A-B9C8-4D81-9918-E4AE51A30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8112-7C01-4D82-B7A1-0F9E34AD1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8A0FF-080B-4E52-A37F-CD6CC824C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672D-DBFC-4A5C-9441-3704112FF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A95A-3FCA-4E9C-AB7C-E0DBB34B4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0D9F3-BBA0-4B4C-8140-29ED7DECD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DC2A9-8E8A-4984-B282-F11C881A0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66FF33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B23EA646-B456-450A-9207-CF6D8F834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4857760"/>
            <a:ext cx="8229600" cy="157166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accent2"/>
                </a:solidFill>
              </a:rPr>
              <a:t>Треугольники</a:t>
            </a:r>
            <a:br>
              <a:rPr lang="ru-RU" sz="5400" dirty="0" smtClean="0">
                <a:solidFill>
                  <a:schemeClr val="accent2"/>
                </a:solidFill>
              </a:rPr>
            </a:br>
            <a:r>
              <a:rPr lang="ru-RU" sz="5400" dirty="0" smtClean="0">
                <a:solidFill>
                  <a:schemeClr val="accent2"/>
                </a:solidFill>
              </a:rPr>
              <a:t>                         </a:t>
            </a:r>
            <a:r>
              <a:rPr lang="ru-RU" sz="2000" dirty="0" smtClean="0">
                <a:solidFill>
                  <a:schemeClr val="accent2"/>
                </a:solidFill>
              </a:rPr>
              <a:t>Воспитатель: </a:t>
            </a:r>
            <a:r>
              <a:rPr lang="ru-RU" sz="2000" dirty="0" err="1" smtClean="0">
                <a:solidFill>
                  <a:schemeClr val="accent2"/>
                </a:solidFill>
              </a:rPr>
              <a:t>Ооржак</a:t>
            </a:r>
            <a:r>
              <a:rPr lang="ru-RU" sz="2000" dirty="0" smtClean="0">
                <a:solidFill>
                  <a:schemeClr val="accent2"/>
                </a:solidFill>
              </a:rPr>
              <a:t> А.Д.</a:t>
            </a:r>
            <a:endParaRPr lang="ru-RU" sz="5400" dirty="0" smtClean="0">
              <a:solidFill>
                <a:schemeClr val="accent2"/>
              </a:solidFill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948488" y="335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u="none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9129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u="none"/>
          </a:p>
        </p:txBody>
      </p:sp>
      <p:pic>
        <p:nvPicPr>
          <p:cNvPr id="2056" name="Picture 8" descr="GEOMTRY"/>
          <p:cNvPicPr>
            <a:picLocks noChangeAspect="1" noChangeArrowheads="1"/>
          </p:cNvPicPr>
          <p:nvPr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 bwMode="auto">
          <a:xfrm>
            <a:off x="2000232" y="1643050"/>
            <a:ext cx="5400675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58" y="428604"/>
            <a:ext cx="82296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u="none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Дистанционное обучение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u="none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8 группы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5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07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6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95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49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6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06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60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14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30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Какая  геометрическая фигура  лишняя и почему?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 rot="5400000">
            <a:off x="785786" y="1571612"/>
            <a:ext cx="1785950" cy="2500330"/>
          </a:xfrm>
          <a:prstGeom prst="rect">
            <a:avLst/>
          </a:prstGeom>
          <a:solidFill>
            <a:srgbClr val="99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 bwMode="auto">
          <a:xfrm rot="555405">
            <a:off x="3603569" y="1974552"/>
            <a:ext cx="2486931" cy="1750193"/>
          </a:xfrm>
          <a:prstGeom prst="triangle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Ромб 6"/>
          <p:cNvSpPr/>
          <p:nvPr/>
        </p:nvSpPr>
        <p:spPr bwMode="auto">
          <a:xfrm>
            <a:off x="2941728" y="3714752"/>
            <a:ext cx="2143140" cy="2714620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Трапеция 7"/>
          <p:cNvSpPr/>
          <p:nvPr/>
        </p:nvSpPr>
        <p:spPr bwMode="auto">
          <a:xfrm>
            <a:off x="6429388" y="1643050"/>
            <a:ext cx="2071702" cy="1643074"/>
          </a:xfrm>
          <a:prstGeom prst="trapezoi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Ромб 8"/>
          <p:cNvSpPr/>
          <p:nvPr/>
        </p:nvSpPr>
        <p:spPr bwMode="auto">
          <a:xfrm rot="18825095">
            <a:off x="6143636" y="3929066"/>
            <a:ext cx="2357422" cy="2286016"/>
          </a:xfrm>
          <a:prstGeom prst="diamond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Конструирование</a:t>
            </a:r>
            <a:br>
              <a:rPr lang="ru-RU" dirty="0" smtClean="0"/>
            </a:br>
            <a:r>
              <a:rPr lang="ru-RU" dirty="0" smtClean="0"/>
              <a:t>Тема: Робот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6084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04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7338"/>
            <a:ext cx="8715404" cy="5762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</a:rPr>
              <a:t>Треугольник - это геометрическая фигура </a:t>
            </a:r>
          </a:p>
        </p:txBody>
      </p:sp>
      <p:sp>
        <p:nvSpPr>
          <p:cNvPr id="321559" name="Line 23"/>
          <p:cNvSpPr>
            <a:spLocks noChangeShapeType="1"/>
          </p:cNvSpPr>
          <p:nvPr/>
        </p:nvSpPr>
        <p:spPr bwMode="auto">
          <a:xfrm>
            <a:off x="4714876" y="5072074"/>
            <a:ext cx="2879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1561" name="Line 25"/>
          <p:cNvSpPr>
            <a:spLocks noChangeShapeType="1"/>
          </p:cNvSpPr>
          <p:nvPr/>
        </p:nvSpPr>
        <p:spPr bwMode="auto">
          <a:xfrm>
            <a:off x="6143636" y="2643182"/>
            <a:ext cx="1439862" cy="2447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1562" name="Line 26"/>
          <p:cNvSpPr>
            <a:spLocks noChangeShapeType="1"/>
          </p:cNvSpPr>
          <p:nvPr/>
        </p:nvSpPr>
        <p:spPr bwMode="auto">
          <a:xfrm flipH="1">
            <a:off x="4714876" y="2643182"/>
            <a:ext cx="1439863" cy="2447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1564" name="Arc 28"/>
          <p:cNvSpPr>
            <a:spLocks/>
          </p:cNvSpPr>
          <p:nvPr/>
        </p:nvSpPr>
        <p:spPr bwMode="auto">
          <a:xfrm rot="2508452">
            <a:off x="4755311" y="4575592"/>
            <a:ext cx="611187" cy="783397"/>
          </a:xfrm>
          <a:custGeom>
            <a:avLst/>
            <a:gdLst>
              <a:gd name="T0" fmla="*/ 0 w 15729"/>
              <a:gd name="T1" fmla="*/ 0 h 21600"/>
              <a:gd name="T2" fmla="*/ 23749101 w 15729"/>
              <a:gd name="T3" fmla="*/ 8074583 h 21600"/>
              <a:gd name="T4" fmla="*/ 0 w 15729"/>
              <a:gd name="T5" fmla="*/ 25663742 h 21600"/>
              <a:gd name="T6" fmla="*/ 0 60000 65536"/>
              <a:gd name="T7" fmla="*/ 0 60000 65536"/>
              <a:gd name="T8" fmla="*/ 0 60000 65536"/>
              <a:gd name="T9" fmla="*/ 0 w 15729"/>
              <a:gd name="T10" fmla="*/ 0 h 21600"/>
              <a:gd name="T11" fmla="*/ 15729 w 157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29" h="21600" fill="none" extrusionOk="0">
                <a:moveTo>
                  <a:pt x="-1" y="0"/>
                </a:moveTo>
                <a:cubicBezTo>
                  <a:pt x="5955" y="0"/>
                  <a:pt x="11647" y="2459"/>
                  <a:pt x="15729" y="6795"/>
                </a:cubicBezTo>
              </a:path>
              <a:path w="15729" h="21600" stroke="0" extrusionOk="0">
                <a:moveTo>
                  <a:pt x="-1" y="0"/>
                </a:moveTo>
                <a:cubicBezTo>
                  <a:pt x="5955" y="0"/>
                  <a:pt x="11647" y="2459"/>
                  <a:pt x="15729" y="679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1565" name="Arc 29"/>
          <p:cNvSpPr>
            <a:spLocks/>
          </p:cNvSpPr>
          <p:nvPr/>
        </p:nvSpPr>
        <p:spPr bwMode="auto">
          <a:xfrm rot="-5616460">
            <a:off x="6801358" y="4583687"/>
            <a:ext cx="506413" cy="361950"/>
          </a:xfrm>
          <a:custGeom>
            <a:avLst/>
            <a:gdLst>
              <a:gd name="T0" fmla="*/ 0 w 21600"/>
              <a:gd name="T1" fmla="*/ 0 h 21600"/>
              <a:gd name="T2" fmla="*/ 11872875 w 21600"/>
              <a:gd name="T3" fmla="*/ 6065176 h 21600"/>
              <a:gd name="T4" fmla="*/ 0 w 21600"/>
              <a:gd name="T5" fmla="*/ 606517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1566" name="Arc 30"/>
          <p:cNvSpPr>
            <a:spLocks/>
          </p:cNvSpPr>
          <p:nvPr/>
        </p:nvSpPr>
        <p:spPr bwMode="auto">
          <a:xfrm rot="8422404">
            <a:off x="5861401" y="3053472"/>
            <a:ext cx="546100" cy="431800"/>
          </a:xfrm>
          <a:custGeom>
            <a:avLst/>
            <a:gdLst>
              <a:gd name="T0" fmla="*/ 0 w 21600"/>
              <a:gd name="T1" fmla="*/ 0 h 21600"/>
              <a:gd name="T2" fmla="*/ 13806724 w 21600"/>
              <a:gd name="T3" fmla="*/ 8632001 h 21600"/>
              <a:gd name="T4" fmla="*/ 0 w 21600"/>
              <a:gd name="T5" fmla="*/ 86320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1570" name="Text Box 34"/>
          <p:cNvSpPr txBox="1">
            <a:spLocks noChangeArrowheads="1"/>
          </p:cNvSpPr>
          <p:nvPr/>
        </p:nvSpPr>
        <p:spPr bwMode="auto">
          <a:xfrm>
            <a:off x="395288" y="1557338"/>
            <a:ext cx="31765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u="none" dirty="0"/>
              <a:t>- </a:t>
            </a:r>
            <a:r>
              <a:rPr lang="ru-RU" u="none" dirty="0" smtClean="0"/>
              <a:t> </a:t>
            </a:r>
            <a:r>
              <a:rPr lang="ru-RU" sz="3200" b="1" u="none" dirty="0" smtClean="0">
                <a:solidFill>
                  <a:srgbClr val="FF0000"/>
                </a:solidFill>
              </a:rPr>
              <a:t>три </a:t>
            </a:r>
            <a:r>
              <a:rPr lang="ru-RU" sz="3200" b="1" u="none" dirty="0">
                <a:solidFill>
                  <a:srgbClr val="FF0000"/>
                </a:solidFill>
              </a:rPr>
              <a:t>стороны</a:t>
            </a:r>
          </a:p>
        </p:txBody>
      </p:sp>
      <p:sp>
        <p:nvSpPr>
          <p:cNvPr id="321571" name="Text Box 35"/>
          <p:cNvSpPr txBox="1">
            <a:spLocks noChangeArrowheads="1"/>
          </p:cNvSpPr>
          <p:nvPr/>
        </p:nvSpPr>
        <p:spPr bwMode="auto">
          <a:xfrm>
            <a:off x="395288" y="2055813"/>
            <a:ext cx="2089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none" dirty="0" smtClean="0"/>
              <a:t>-  </a:t>
            </a:r>
            <a:r>
              <a:rPr lang="ru-RU" sz="3200" b="1" u="none" dirty="0" smtClean="0">
                <a:solidFill>
                  <a:srgbClr val="006600"/>
                </a:solidFill>
              </a:rPr>
              <a:t>три </a:t>
            </a:r>
            <a:r>
              <a:rPr lang="ru-RU" sz="3200" b="1" u="none" dirty="0">
                <a:solidFill>
                  <a:srgbClr val="006600"/>
                </a:solidFill>
              </a:rPr>
              <a:t>угла</a:t>
            </a:r>
          </a:p>
        </p:txBody>
      </p:sp>
      <p:sp>
        <p:nvSpPr>
          <p:cNvPr id="22" name="Блок-схема: узел 21"/>
          <p:cNvSpPr/>
          <p:nvPr/>
        </p:nvSpPr>
        <p:spPr bwMode="auto">
          <a:xfrm>
            <a:off x="6072198" y="2571744"/>
            <a:ext cx="142876" cy="142876"/>
          </a:xfrm>
          <a:prstGeom prst="flowChartConnector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Блок-схема: узел 22"/>
          <p:cNvSpPr/>
          <p:nvPr/>
        </p:nvSpPr>
        <p:spPr bwMode="auto">
          <a:xfrm>
            <a:off x="7500958" y="5000636"/>
            <a:ext cx="142876" cy="142876"/>
          </a:xfrm>
          <a:prstGeom prst="flowChartConnector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Блок-схема: узел 23"/>
          <p:cNvSpPr/>
          <p:nvPr/>
        </p:nvSpPr>
        <p:spPr bwMode="auto">
          <a:xfrm>
            <a:off x="4643438" y="5000636"/>
            <a:ext cx="142876" cy="142876"/>
          </a:xfrm>
          <a:prstGeom prst="flowChartConnector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285720" y="2571744"/>
            <a:ext cx="371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u="none" dirty="0" smtClean="0"/>
              <a:t> -  </a:t>
            </a:r>
            <a:r>
              <a:rPr lang="ru-RU" sz="3600" b="1" u="none" dirty="0" smtClean="0">
                <a:solidFill>
                  <a:srgbClr val="0000FF"/>
                </a:solidFill>
              </a:rPr>
              <a:t>три  вершины</a:t>
            </a:r>
            <a:endParaRPr lang="ru-RU" sz="3600" b="1" u="none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1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1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1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21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21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21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59" grpId="0" animBg="1"/>
      <p:bldP spid="321561" grpId="0" animBg="1"/>
      <p:bldP spid="321562" grpId="0" animBg="1"/>
      <p:bldP spid="321564" grpId="0" animBg="1"/>
      <p:bldP spid="321565" grpId="0" animBg="1"/>
      <p:bldP spid="321566" grpId="0" animBg="1"/>
      <p:bldP spid="321570" grpId="0"/>
      <p:bldP spid="321571" grpId="0"/>
      <p:bldP spid="22" grpId="0" animBg="1"/>
      <p:bldP spid="23" grpId="0" animBg="1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Блок-схема: задержка 39"/>
          <p:cNvSpPr/>
          <p:nvPr/>
        </p:nvSpPr>
        <p:spPr bwMode="auto">
          <a:xfrm rot="9356485">
            <a:off x="3994708" y="3583751"/>
            <a:ext cx="500066" cy="428628"/>
          </a:xfrm>
          <a:prstGeom prst="flowChartDelay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Блок-схема: задержка 40"/>
          <p:cNvSpPr/>
          <p:nvPr/>
        </p:nvSpPr>
        <p:spPr bwMode="auto">
          <a:xfrm rot="1171826">
            <a:off x="8344037" y="3428820"/>
            <a:ext cx="500066" cy="428628"/>
          </a:xfrm>
          <a:prstGeom prst="flowChartDelay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 bwMode="auto">
          <a:xfrm>
            <a:off x="5214942" y="1071546"/>
            <a:ext cx="2357454" cy="1428760"/>
          </a:xfrm>
          <a:prstGeom prst="triangle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 bwMode="auto">
          <a:xfrm>
            <a:off x="5072066" y="2500306"/>
            <a:ext cx="2714644" cy="1857388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 bwMode="auto">
          <a:xfrm rot="11843261">
            <a:off x="6342656" y="2886320"/>
            <a:ext cx="2214578" cy="714380"/>
          </a:xfrm>
          <a:prstGeom prst="rt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 bwMode="auto">
          <a:xfrm rot="20210628">
            <a:off x="4485026" y="3049834"/>
            <a:ext cx="2214578" cy="714380"/>
          </a:xfrm>
          <a:prstGeom prst="rt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799999" rev="10799999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Блок-схема: объединение 19"/>
          <p:cNvSpPr/>
          <p:nvPr/>
        </p:nvSpPr>
        <p:spPr bwMode="auto">
          <a:xfrm>
            <a:off x="5214942" y="4357694"/>
            <a:ext cx="2428892" cy="1643074"/>
          </a:xfrm>
          <a:prstGeom prst="flowChartMerg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 rot="16200000" flipH="1">
            <a:off x="5608645" y="5178437"/>
            <a:ext cx="164307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Овал 22"/>
          <p:cNvSpPr/>
          <p:nvPr/>
        </p:nvSpPr>
        <p:spPr bwMode="auto">
          <a:xfrm>
            <a:off x="6429388" y="5786454"/>
            <a:ext cx="1643074" cy="42862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4786314" y="5786454"/>
            <a:ext cx="1643074" cy="42862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Дуга 24"/>
          <p:cNvSpPr/>
          <p:nvPr/>
        </p:nvSpPr>
        <p:spPr bwMode="auto">
          <a:xfrm rot="8320823">
            <a:off x="5798142" y="1147119"/>
            <a:ext cx="1324574" cy="1184065"/>
          </a:xfrm>
          <a:prstGeom prst="arc">
            <a:avLst/>
          </a:prstGeom>
          <a:solidFill>
            <a:srgbClr val="FF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Блок-схема: узел 27"/>
          <p:cNvSpPr/>
          <p:nvPr/>
        </p:nvSpPr>
        <p:spPr bwMode="auto">
          <a:xfrm>
            <a:off x="6215074" y="1857364"/>
            <a:ext cx="357190" cy="28575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Полилиния 29"/>
          <p:cNvSpPr/>
          <p:nvPr/>
        </p:nvSpPr>
        <p:spPr bwMode="auto">
          <a:xfrm>
            <a:off x="5286380" y="857232"/>
            <a:ext cx="2278044" cy="1242203"/>
          </a:xfrm>
          <a:custGeom>
            <a:avLst/>
            <a:gdLst>
              <a:gd name="connsiteX0" fmla="*/ 259463 w 2278044"/>
              <a:gd name="connsiteY0" fmla="*/ 1242203 h 1242203"/>
              <a:gd name="connsiteX1" fmla="*/ 207705 w 2278044"/>
              <a:gd name="connsiteY1" fmla="*/ 1207698 h 1242203"/>
              <a:gd name="connsiteX2" fmla="*/ 155946 w 2278044"/>
              <a:gd name="connsiteY2" fmla="*/ 1104181 h 1242203"/>
              <a:gd name="connsiteX3" fmla="*/ 207705 w 2278044"/>
              <a:gd name="connsiteY3" fmla="*/ 931653 h 1242203"/>
              <a:gd name="connsiteX4" fmla="*/ 276716 w 2278044"/>
              <a:gd name="connsiteY4" fmla="*/ 948905 h 1242203"/>
              <a:gd name="connsiteX5" fmla="*/ 345727 w 2278044"/>
              <a:gd name="connsiteY5" fmla="*/ 1035169 h 1242203"/>
              <a:gd name="connsiteX6" fmla="*/ 293969 w 2278044"/>
              <a:gd name="connsiteY6" fmla="*/ 1052422 h 1242203"/>
              <a:gd name="connsiteX7" fmla="*/ 242210 w 2278044"/>
              <a:gd name="connsiteY7" fmla="*/ 1017917 h 1242203"/>
              <a:gd name="connsiteX8" fmla="*/ 224957 w 2278044"/>
              <a:gd name="connsiteY8" fmla="*/ 966158 h 1242203"/>
              <a:gd name="connsiteX9" fmla="*/ 173199 w 2278044"/>
              <a:gd name="connsiteY9" fmla="*/ 862641 h 1242203"/>
              <a:gd name="connsiteX10" fmla="*/ 190452 w 2278044"/>
              <a:gd name="connsiteY10" fmla="*/ 776377 h 1242203"/>
              <a:gd name="connsiteX11" fmla="*/ 293969 w 2278044"/>
              <a:gd name="connsiteY11" fmla="*/ 724619 h 1242203"/>
              <a:gd name="connsiteX12" fmla="*/ 380233 w 2278044"/>
              <a:gd name="connsiteY12" fmla="*/ 793630 h 1242203"/>
              <a:gd name="connsiteX13" fmla="*/ 362980 w 2278044"/>
              <a:gd name="connsiteY13" fmla="*/ 845388 h 1242203"/>
              <a:gd name="connsiteX14" fmla="*/ 345727 w 2278044"/>
              <a:gd name="connsiteY14" fmla="*/ 793630 h 1242203"/>
              <a:gd name="connsiteX15" fmla="*/ 362980 w 2278044"/>
              <a:gd name="connsiteY15" fmla="*/ 672860 h 1242203"/>
              <a:gd name="connsiteX16" fmla="*/ 518255 w 2278044"/>
              <a:gd name="connsiteY16" fmla="*/ 586596 h 1242203"/>
              <a:gd name="connsiteX17" fmla="*/ 621772 w 2278044"/>
              <a:gd name="connsiteY17" fmla="*/ 603849 h 1242203"/>
              <a:gd name="connsiteX18" fmla="*/ 552761 w 2278044"/>
              <a:gd name="connsiteY18" fmla="*/ 759124 h 1242203"/>
              <a:gd name="connsiteX19" fmla="*/ 501003 w 2278044"/>
              <a:gd name="connsiteY19" fmla="*/ 500332 h 1242203"/>
              <a:gd name="connsiteX20" fmla="*/ 535508 w 2278044"/>
              <a:gd name="connsiteY20" fmla="*/ 448573 h 1242203"/>
              <a:gd name="connsiteX21" fmla="*/ 639025 w 2278044"/>
              <a:gd name="connsiteY21" fmla="*/ 414068 h 1242203"/>
              <a:gd name="connsiteX22" fmla="*/ 673531 w 2278044"/>
              <a:gd name="connsiteY22" fmla="*/ 603849 h 1242203"/>
              <a:gd name="connsiteX23" fmla="*/ 604520 w 2278044"/>
              <a:gd name="connsiteY23" fmla="*/ 586596 h 1242203"/>
              <a:gd name="connsiteX24" fmla="*/ 570014 w 2278044"/>
              <a:gd name="connsiteY24" fmla="*/ 379562 h 1242203"/>
              <a:gd name="connsiteX25" fmla="*/ 621772 w 2278044"/>
              <a:gd name="connsiteY25" fmla="*/ 362309 h 1242203"/>
              <a:gd name="connsiteX26" fmla="*/ 673531 w 2278044"/>
              <a:gd name="connsiteY26" fmla="*/ 327803 h 1242203"/>
              <a:gd name="connsiteX27" fmla="*/ 777048 w 2278044"/>
              <a:gd name="connsiteY27" fmla="*/ 345056 h 1242203"/>
              <a:gd name="connsiteX28" fmla="*/ 863312 w 2278044"/>
              <a:gd name="connsiteY28" fmla="*/ 500332 h 1242203"/>
              <a:gd name="connsiteX29" fmla="*/ 794301 w 2278044"/>
              <a:gd name="connsiteY29" fmla="*/ 603849 h 1242203"/>
              <a:gd name="connsiteX30" fmla="*/ 742542 w 2278044"/>
              <a:gd name="connsiteY30" fmla="*/ 586596 h 1242203"/>
              <a:gd name="connsiteX31" fmla="*/ 742542 w 2278044"/>
              <a:gd name="connsiteY31" fmla="*/ 379562 h 1242203"/>
              <a:gd name="connsiteX32" fmla="*/ 846059 w 2278044"/>
              <a:gd name="connsiteY32" fmla="*/ 345056 h 1242203"/>
              <a:gd name="connsiteX33" fmla="*/ 932323 w 2278044"/>
              <a:gd name="connsiteY33" fmla="*/ 465826 h 1242203"/>
              <a:gd name="connsiteX34" fmla="*/ 949576 w 2278044"/>
              <a:gd name="connsiteY34" fmla="*/ 517585 h 1242203"/>
              <a:gd name="connsiteX35" fmla="*/ 932323 w 2278044"/>
              <a:gd name="connsiteY35" fmla="*/ 672860 h 1242203"/>
              <a:gd name="connsiteX36" fmla="*/ 880565 w 2278044"/>
              <a:gd name="connsiteY36" fmla="*/ 655607 h 1242203"/>
              <a:gd name="connsiteX37" fmla="*/ 846059 w 2278044"/>
              <a:gd name="connsiteY37" fmla="*/ 603849 h 1242203"/>
              <a:gd name="connsiteX38" fmla="*/ 863312 w 2278044"/>
              <a:gd name="connsiteY38" fmla="*/ 517585 h 1242203"/>
              <a:gd name="connsiteX39" fmla="*/ 949576 w 2278044"/>
              <a:gd name="connsiteY39" fmla="*/ 552090 h 1242203"/>
              <a:gd name="connsiteX40" fmla="*/ 1001335 w 2278044"/>
              <a:gd name="connsiteY40" fmla="*/ 586596 h 1242203"/>
              <a:gd name="connsiteX41" fmla="*/ 1053093 w 2278044"/>
              <a:gd name="connsiteY41" fmla="*/ 690113 h 1242203"/>
              <a:gd name="connsiteX42" fmla="*/ 1053093 w 2278044"/>
              <a:gd name="connsiteY42" fmla="*/ 672860 h 1242203"/>
              <a:gd name="connsiteX43" fmla="*/ 1070346 w 2278044"/>
              <a:gd name="connsiteY43" fmla="*/ 517585 h 1242203"/>
              <a:gd name="connsiteX44" fmla="*/ 1087599 w 2278044"/>
              <a:gd name="connsiteY44" fmla="*/ 465826 h 1242203"/>
              <a:gd name="connsiteX45" fmla="*/ 1139357 w 2278044"/>
              <a:gd name="connsiteY45" fmla="*/ 431320 h 1242203"/>
              <a:gd name="connsiteX46" fmla="*/ 1173863 w 2278044"/>
              <a:gd name="connsiteY46" fmla="*/ 483079 h 1242203"/>
              <a:gd name="connsiteX47" fmla="*/ 1156610 w 2278044"/>
              <a:gd name="connsiteY47" fmla="*/ 569343 h 1242203"/>
              <a:gd name="connsiteX48" fmla="*/ 1053093 w 2278044"/>
              <a:gd name="connsiteY48" fmla="*/ 621102 h 1242203"/>
              <a:gd name="connsiteX49" fmla="*/ 915071 w 2278044"/>
              <a:gd name="connsiteY49" fmla="*/ 569343 h 1242203"/>
              <a:gd name="connsiteX50" fmla="*/ 897818 w 2278044"/>
              <a:gd name="connsiteY50" fmla="*/ 517585 h 1242203"/>
              <a:gd name="connsiteX51" fmla="*/ 915071 w 2278044"/>
              <a:gd name="connsiteY51" fmla="*/ 241539 h 1242203"/>
              <a:gd name="connsiteX52" fmla="*/ 966829 w 2278044"/>
              <a:gd name="connsiteY52" fmla="*/ 207034 h 1242203"/>
              <a:gd name="connsiteX53" fmla="*/ 1070346 w 2278044"/>
              <a:gd name="connsiteY53" fmla="*/ 172528 h 1242203"/>
              <a:gd name="connsiteX54" fmla="*/ 1139357 w 2278044"/>
              <a:gd name="connsiteY54" fmla="*/ 276045 h 1242203"/>
              <a:gd name="connsiteX55" fmla="*/ 1087599 w 2278044"/>
              <a:gd name="connsiteY55" fmla="*/ 483079 h 1242203"/>
              <a:gd name="connsiteX56" fmla="*/ 1035840 w 2278044"/>
              <a:gd name="connsiteY56" fmla="*/ 500332 h 1242203"/>
              <a:gd name="connsiteX57" fmla="*/ 949576 w 2278044"/>
              <a:gd name="connsiteY57" fmla="*/ 483079 h 1242203"/>
              <a:gd name="connsiteX58" fmla="*/ 932323 w 2278044"/>
              <a:gd name="connsiteY58" fmla="*/ 345056 h 1242203"/>
              <a:gd name="connsiteX59" fmla="*/ 984082 w 2278044"/>
              <a:gd name="connsiteY59" fmla="*/ 310551 h 1242203"/>
              <a:gd name="connsiteX60" fmla="*/ 1018588 w 2278044"/>
              <a:gd name="connsiteY60" fmla="*/ 258792 h 1242203"/>
              <a:gd name="connsiteX61" fmla="*/ 1122105 w 2278044"/>
              <a:gd name="connsiteY61" fmla="*/ 207034 h 1242203"/>
              <a:gd name="connsiteX62" fmla="*/ 1242874 w 2278044"/>
              <a:gd name="connsiteY62" fmla="*/ 258792 h 1242203"/>
              <a:gd name="connsiteX63" fmla="*/ 1260127 w 2278044"/>
              <a:gd name="connsiteY63" fmla="*/ 310551 h 1242203"/>
              <a:gd name="connsiteX64" fmla="*/ 1294633 w 2278044"/>
              <a:gd name="connsiteY64" fmla="*/ 362309 h 1242203"/>
              <a:gd name="connsiteX65" fmla="*/ 1294633 w 2278044"/>
              <a:gd name="connsiteY65" fmla="*/ 552090 h 1242203"/>
              <a:gd name="connsiteX66" fmla="*/ 1191116 w 2278044"/>
              <a:gd name="connsiteY66" fmla="*/ 603849 h 1242203"/>
              <a:gd name="connsiteX67" fmla="*/ 1156610 w 2278044"/>
              <a:gd name="connsiteY67" fmla="*/ 500332 h 1242203"/>
              <a:gd name="connsiteX68" fmla="*/ 1191116 w 2278044"/>
              <a:gd name="connsiteY68" fmla="*/ 379562 h 1242203"/>
              <a:gd name="connsiteX69" fmla="*/ 1225622 w 2278044"/>
              <a:gd name="connsiteY69" fmla="*/ 327803 h 1242203"/>
              <a:gd name="connsiteX70" fmla="*/ 1277380 w 2278044"/>
              <a:gd name="connsiteY70" fmla="*/ 310551 h 1242203"/>
              <a:gd name="connsiteX71" fmla="*/ 1415403 w 2278044"/>
              <a:gd name="connsiteY71" fmla="*/ 327803 h 1242203"/>
              <a:gd name="connsiteX72" fmla="*/ 1484414 w 2278044"/>
              <a:gd name="connsiteY72" fmla="*/ 431320 h 1242203"/>
              <a:gd name="connsiteX73" fmla="*/ 1501667 w 2278044"/>
              <a:gd name="connsiteY73" fmla="*/ 483079 h 1242203"/>
              <a:gd name="connsiteX74" fmla="*/ 1536172 w 2278044"/>
              <a:gd name="connsiteY74" fmla="*/ 534837 h 1242203"/>
              <a:gd name="connsiteX75" fmla="*/ 1518920 w 2278044"/>
              <a:gd name="connsiteY75" fmla="*/ 707366 h 1242203"/>
              <a:gd name="connsiteX76" fmla="*/ 1467161 w 2278044"/>
              <a:gd name="connsiteY76" fmla="*/ 741871 h 1242203"/>
              <a:gd name="connsiteX77" fmla="*/ 1346391 w 2278044"/>
              <a:gd name="connsiteY77" fmla="*/ 724619 h 1242203"/>
              <a:gd name="connsiteX78" fmla="*/ 1329139 w 2278044"/>
              <a:gd name="connsiteY78" fmla="*/ 672860 h 1242203"/>
              <a:gd name="connsiteX79" fmla="*/ 1346391 w 2278044"/>
              <a:gd name="connsiteY79" fmla="*/ 448573 h 1242203"/>
              <a:gd name="connsiteX80" fmla="*/ 1363644 w 2278044"/>
              <a:gd name="connsiteY80" fmla="*/ 396815 h 1242203"/>
              <a:gd name="connsiteX81" fmla="*/ 1467161 w 2278044"/>
              <a:gd name="connsiteY81" fmla="*/ 327803 h 1242203"/>
              <a:gd name="connsiteX82" fmla="*/ 1622437 w 2278044"/>
              <a:gd name="connsiteY82" fmla="*/ 379562 h 1242203"/>
              <a:gd name="connsiteX83" fmla="*/ 1656942 w 2278044"/>
              <a:gd name="connsiteY83" fmla="*/ 483079 h 1242203"/>
              <a:gd name="connsiteX84" fmla="*/ 1691448 w 2278044"/>
              <a:gd name="connsiteY84" fmla="*/ 603849 h 1242203"/>
              <a:gd name="connsiteX85" fmla="*/ 1639689 w 2278044"/>
              <a:gd name="connsiteY85" fmla="*/ 828136 h 1242203"/>
              <a:gd name="connsiteX86" fmla="*/ 1536172 w 2278044"/>
              <a:gd name="connsiteY86" fmla="*/ 862641 h 1242203"/>
              <a:gd name="connsiteX87" fmla="*/ 1398150 w 2278044"/>
              <a:gd name="connsiteY87" fmla="*/ 845388 h 1242203"/>
              <a:gd name="connsiteX88" fmla="*/ 1363644 w 2278044"/>
              <a:gd name="connsiteY88" fmla="*/ 793630 h 1242203"/>
              <a:gd name="connsiteX89" fmla="*/ 1329139 w 2278044"/>
              <a:gd name="connsiteY89" fmla="*/ 690113 h 1242203"/>
              <a:gd name="connsiteX90" fmla="*/ 1380897 w 2278044"/>
              <a:gd name="connsiteY90" fmla="*/ 310551 h 1242203"/>
              <a:gd name="connsiteX91" fmla="*/ 1415403 w 2278044"/>
              <a:gd name="connsiteY91" fmla="*/ 258792 h 1242203"/>
              <a:gd name="connsiteX92" fmla="*/ 1467161 w 2278044"/>
              <a:gd name="connsiteY92" fmla="*/ 241539 h 1242203"/>
              <a:gd name="connsiteX93" fmla="*/ 1622437 w 2278044"/>
              <a:gd name="connsiteY93" fmla="*/ 379562 h 1242203"/>
              <a:gd name="connsiteX94" fmla="*/ 1656942 w 2278044"/>
              <a:gd name="connsiteY94" fmla="*/ 431320 h 1242203"/>
              <a:gd name="connsiteX95" fmla="*/ 1708701 w 2278044"/>
              <a:gd name="connsiteY95" fmla="*/ 534837 h 1242203"/>
              <a:gd name="connsiteX96" fmla="*/ 1691448 w 2278044"/>
              <a:gd name="connsiteY96" fmla="*/ 776377 h 1242203"/>
              <a:gd name="connsiteX97" fmla="*/ 1587931 w 2278044"/>
              <a:gd name="connsiteY97" fmla="*/ 845388 h 1242203"/>
              <a:gd name="connsiteX98" fmla="*/ 1553425 w 2278044"/>
              <a:gd name="connsiteY98" fmla="*/ 793630 h 1242203"/>
              <a:gd name="connsiteX99" fmla="*/ 1570678 w 2278044"/>
              <a:gd name="connsiteY99" fmla="*/ 707366 h 1242203"/>
              <a:gd name="connsiteX100" fmla="*/ 1725954 w 2278044"/>
              <a:gd name="connsiteY100" fmla="*/ 621102 h 1242203"/>
              <a:gd name="connsiteX101" fmla="*/ 1915735 w 2278044"/>
              <a:gd name="connsiteY101" fmla="*/ 672860 h 1242203"/>
              <a:gd name="connsiteX102" fmla="*/ 1950240 w 2278044"/>
              <a:gd name="connsiteY102" fmla="*/ 776377 h 1242203"/>
              <a:gd name="connsiteX103" fmla="*/ 1967493 w 2278044"/>
              <a:gd name="connsiteY103" fmla="*/ 828136 h 1242203"/>
              <a:gd name="connsiteX104" fmla="*/ 1984746 w 2278044"/>
              <a:gd name="connsiteY104" fmla="*/ 879894 h 1242203"/>
              <a:gd name="connsiteX105" fmla="*/ 1915735 w 2278044"/>
              <a:gd name="connsiteY105" fmla="*/ 1069675 h 1242203"/>
              <a:gd name="connsiteX106" fmla="*/ 1829471 w 2278044"/>
              <a:gd name="connsiteY106" fmla="*/ 1052422 h 1242203"/>
              <a:gd name="connsiteX107" fmla="*/ 1794965 w 2278044"/>
              <a:gd name="connsiteY107" fmla="*/ 1000664 h 1242203"/>
              <a:gd name="connsiteX108" fmla="*/ 1846723 w 2278044"/>
              <a:gd name="connsiteY108" fmla="*/ 810883 h 1242203"/>
              <a:gd name="connsiteX109" fmla="*/ 1898482 w 2278044"/>
              <a:gd name="connsiteY109" fmla="*/ 793630 h 1242203"/>
              <a:gd name="connsiteX110" fmla="*/ 2001999 w 2278044"/>
              <a:gd name="connsiteY110" fmla="*/ 741871 h 1242203"/>
              <a:gd name="connsiteX111" fmla="*/ 2071010 w 2278044"/>
              <a:gd name="connsiteY111" fmla="*/ 845388 h 1242203"/>
              <a:gd name="connsiteX112" fmla="*/ 2053757 w 2278044"/>
              <a:gd name="connsiteY112" fmla="*/ 1035169 h 1242203"/>
              <a:gd name="connsiteX113" fmla="*/ 2036505 w 2278044"/>
              <a:gd name="connsiteY113" fmla="*/ 1086928 h 1242203"/>
              <a:gd name="connsiteX114" fmla="*/ 1984746 w 2278044"/>
              <a:gd name="connsiteY114" fmla="*/ 1104181 h 1242203"/>
              <a:gd name="connsiteX115" fmla="*/ 1881229 w 2278044"/>
              <a:gd name="connsiteY115" fmla="*/ 1155939 h 1242203"/>
              <a:gd name="connsiteX116" fmla="*/ 1777712 w 2278044"/>
              <a:gd name="connsiteY116" fmla="*/ 1138686 h 1242203"/>
              <a:gd name="connsiteX117" fmla="*/ 1691448 w 2278044"/>
              <a:gd name="connsiteY117" fmla="*/ 1052422 h 1242203"/>
              <a:gd name="connsiteX118" fmla="*/ 1674195 w 2278044"/>
              <a:gd name="connsiteY118" fmla="*/ 1000664 h 1242203"/>
              <a:gd name="connsiteX119" fmla="*/ 1691448 w 2278044"/>
              <a:gd name="connsiteY119" fmla="*/ 759124 h 1242203"/>
              <a:gd name="connsiteX120" fmla="*/ 1725954 w 2278044"/>
              <a:gd name="connsiteY120" fmla="*/ 707366 h 1242203"/>
              <a:gd name="connsiteX121" fmla="*/ 1898482 w 2278044"/>
              <a:gd name="connsiteY121" fmla="*/ 603849 h 1242203"/>
              <a:gd name="connsiteX122" fmla="*/ 1950240 w 2278044"/>
              <a:gd name="connsiteY122" fmla="*/ 621102 h 1242203"/>
              <a:gd name="connsiteX123" fmla="*/ 2001999 w 2278044"/>
              <a:gd name="connsiteY123" fmla="*/ 724619 h 1242203"/>
              <a:gd name="connsiteX124" fmla="*/ 1984746 w 2278044"/>
              <a:gd name="connsiteY124" fmla="*/ 845388 h 1242203"/>
              <a:gd name="connsiteX125" fmla="*/ 1932988 w 2278044"/>
              <a:gd name="connsiteY125" fmla="*/ 862641 h 1242203"/>
              <a:gd name="connsiteX126" fmla="*/ 1794965 w 2278044"/>
              <a:gd name="connsiteY126" fmla="*/ 845388 h 1242203"/>
              <a:gd name="connsiteX127" fmla="*/ 1708701 w 2278044"/>
              <a:gd name="connsiteY127" fmla="*/ 759124 h 1242203"/>
              <a:gd name="connsiteX128" fmla="*/ 1674195 w 2278044"/>
              <a:gd name="connsiteY128" fmla="*/ 655607 h 1242203"/>
              <a:gd name="connsiteX129" fmla="*/ 1691448 w 2278044"/>
              <a:gd name="connsiteY129" fmla="*/ 379562 h 1242203"/>
              <a:gd name="connsiteX130" fmla="*/ 1708701 w 2278044"/>
              <a:gd name="connsiteY130" fmla="*/ 327803 h 1242203"/>
              <a:gd name="connsiteX131" fmla="*/ 1760459 w 2278044"/>
              <a:gd name="connsiteY131" fmla="*/ 310551 h 1242203"/>
              <a:gd name="connsiteX132" fmla="*/ 1829471 w 2278044"/>
              <a:gd name="connsiteY132" fmla="*/ 327803 h 1242203"/>
              <a:gd name="connsiteX133" fmla="*/ 1846723 w 2278044"/>
              <a:gd name="connsiteY133" fmla="*/ 379562 h 1242203"/>
              <a:gd name="connsiteX134" fmla="*/ 1829471 w 2278044"/>
              <a:gd name="connsiteY134" fmla="*/ 534837 h 1242203"/>
              <a:gd name="connsiteX135" fmla="*/ 1777712 w 2278044"/>
              <a:gd name="connsiteY135" fmla="*/ 552090 h 1242203"/>
              <a:gd name="connsiteX136" fmla="*/ 1570678 w 2278044"/>
              <a:gd name="connsiteY136" fmla="*/ 534837 h 1242203"/>
              <a:gd name="connsiteX137" fmla="*/ 1484414 w 2278044"/>
              <a:gd name="connsiteY137" fmla="*/ 379562 h 1242203"/>
              <a:gd name="connsiteX138" fmla="*/ 1449908 w 2278044"/>
              <a:gd name="connsiteY138" fmla="*/ 327803 h 1242203"/>
              <a:gd name="connsiteX139" fmla="*/ 1432655 w 2278044"/>
              <a:gd name="connsiteY139" fmla="*/ 276045 h 1242203"/>
              <a:gd name="connsiteX140" fmla="*/ 1449908 w 2278044"/>
              <a:gd name="connsiteY140" fmla="*/ 69011 h 1242203"/>
              <a:gd name="connsiteX141" fmla="*/ 1501667 w 2278044"/>
              <a:gd name="connsiteY141" fmla="*/ 34505 h 1242203"/>
              <a:gd name="connsiteX142" fmla="*/ 1553425 w 2278044"/>
              <a:gd name="connsiteY142" fmla="*/ 69011 h 1242203"/>
              <a:gd name="connsiteX143" fmla="*/ 1536172 w 2278044"/>
              <a:gd name="connsiteY143" fmla="*/ 224286 h 1242203"/>
              <a:gd name="connsiteX144" fmla="*/ 1484414 w 2278044"/>
              <a:gd name="connsiteY144" fmla="*/ 258792 h 1242203"/>
              <a:gd name="connsiteX145" fmla="*/ 1415403 w 2278044"/>
              <a:gd name="connsiteY145" fmla="*/ 276045 h 1242203"/>
              <a:gd name="connsiteX146" fmla="*/ 1363644 w 2278044"/>
              <a:gd name="connsiteY146" fmla="*/ 293298 h 1242203"/>
              <a:gd name="connsiteX147" fmla="*/ 1087599 w 2278044"/>
              <a:gd name="connsiteY147" fmla="*/ 224286 h 1242203"/>
              <a:gd name="connsiteX148" fmla="*/ 1070346 w 2278044"/>
              <a:gd name="connsiteY148" fmla="*/ 172528 h 1242203"/>
              <a:gd name="connsiteX149" fmla="*/ 1087599 w 2278044"/>
              <a:gd name="connsiteY149" fmla="*/ 34505 h 1242203"/>
              <a:gd name="connsiteX150" fmla="*/ 1191116 w 2278044"/>
              <a:gd name="connsiteY150" fmla="*/ 0 h 1242203"/>
              <a:gd name="connsiteX151" fmla="*/ 1242874 w 2278044"/>
              <a:gd name="connsiteY151" fmla="*/ 17253 h 1242203"/>
              <a:gd name="connsiteX152" fmla="*/ 1277380 w 2278044"/>
              <a:gd name="connsiteY152" fmla="*/ 120769 h 1242203"/>
              <a:gd name="connsiteX153" fmla="*/ 1260127 w 2278044"/>
              <a:gd name="connsiteY153" fmla="*/ 276045 h 1242203"/>
              <a:gd name="connsiteX154" fmla="*/ 1156610 w 2278044"/>
              <a:gd name="connsiteY154" fmla="*/ 310551 h 1242203"/>
              <a:gd name="connsiteX155" fmla="*/ 1104852 w 2278044"/>
              <a:gd name="connsiteY155" fmla="*/ 276045 h 1242203"/>
              <a:gd name="connsiteX156" fmla="*/ 1087599 w 2278044"/>
              <a:gd name="connsiteY156" fmla="*/ 34505 h 1242203"/>
              <a:gd name="connsiteX157" fmla="*/ 1139357 w 2278044"/>
              <a:gd name="connsiteY157" fmla="*/ 0 h 1242203"/>
              <a:gd name="connsiteX158" fmla="*/ 1173863 w 2278044"/>
              <a:gd name="connsiteY158" fmla="*/ 189781 h 1242203"/>
              <a:gd name="connsiteX159" fmla="*/ 1122105 w 2278044"/>
              <a:gd name="connsiteY159" fmla="*/ 224286 h 1242203"/>
              <a:gd name="connsiteX160" fmla="*/ 1018588 w 2278044"/>
              <a:gd name="connsiteY160" fmla="*/ 258792 h 1242203"/>
              <a:gd name="connsiteX161" fmla="*/ 759795 w 2278044"/>
              <a:gd name="connsiteY161" fmla="*/ 189781 h 1242203"/>
              <a:gd name="connsiteX162" fmla="*/ 725289 w 2278044"/>
              <a:gd name="connsiteY162" fmla="*/ 138022 h 1242203"/>
              <a:gd name="connsiteX163" fmla="*/ 742542 w 2278044"/>
              <a:gd name="connsiteY163" fmla="*/ 69011 h 1242203"/>
              <a:gd name="connsiteX164" fmla="*/ 846059 w 2278044"/>
              <a:gd name="connsiteY164" fmla="*/ 34505 h 1242203"/>
              <a:gd name="connsiteX165" fmla="*/ 897818 w 2278044"/>
              <a:gd name="connsiteY165" fmla="*/ 86264 h 1242203"/>
              <a:gd name="connsiteX166" fmla="*/ 932323 w 2278044"/>
              <a:gd name="connsiteY166" fmla="*/ 189781 h 1242203"/>
              <a:gd name="connsiteX167" fmla="*/ 915071 w 2278044"/>
              <a:gd name="connsiteY167" fmla="*/ 310551 h 1242203"/>
              <a:gd name="connsiteX168" fmla="*/ 759795 w 2278044"/>
              <a:gd name="connsiteY168" fmla="*/ 396815 h 1242203"/>
              <a:gd name="connsiteX169" fmla="*/ 690784 w 2278044"/>
              <a:gd name="connsiteY169" fmla="*/ 414068 h 1242203"/>
              <a:gd name="connsiteX170" fmla="*/ 518255 w 2278044"/>
              <a:gd name="connsiteY170" fmla="*/ 396815 h 1242203"/>
              <a:gd name="connsiteX171" fmla="*/ 535508 w 2278044"/>
              <a:gd name="connsiteY171" fmla="*/ 207034 h 1242203"/>
              <a:gd name="connsiteX172" fmla="*/ 639025 w 2278044"/>
              <a:gd name="connsiteY172" fmla="*/ 172528 h 1242203"/>
              <a:gd name="connsiteX173" fmla="*/ 673531 w 2278044"/>
              <a:gd name="connsiteY173" fmla="*/ 224286 h 1242203"/>
              <a:gd name="connsiteX174" fmla="*/ 673531 w 2278044"/>
              <a:gd name="connsiteY174" fmla="*/ 431320 h 1242203"/>
              <a:gd name="connsiteX175" fmla="*/ 639025 w 2278044"/>
              <a:gd name="connsiteY175" fmla="*/ 483079 h 1242203"/>
              <a:gd name="connsiteX176" fmla="*/ 587267 w 2278044"/>
              <a:gd name="connsiteY176" fmla="*/ 500332 h 1242203"/>
              <a:gd name="connsiteX177" fmla="*/ 483750 w 2278044"/>
              <a:gd name="connsiteY177" fmla="*/ 552090 h 1242203"/>
              <a:gd name="connsiteX178" fmla="*/ 293969 w 2278044"/>
              <a:gd name="connsiteY178" fmla="*/ 483079 h 1242203"/>
              <a:gd name="connsiteX179" fmla="*/ 311222 w 2278044"/>
              <a:gd name="connsiteY179" fmla="*/ 379562 h 1242203"/>
              <a:gd name="connsiteX180" fmla="*/ 431991 w 2278044"/>
              <a:gd name="connsiteY180" fmla="*/ 431320 h 1242203"/>
              <a:gd name="connsiteX181" fmla="*/ 466497 w 2278044"/>
              <a:gd name="connsiteY181" fmla="*/ 534837 h 1242203"/>
              <a:gd name="connsiteX182" fmla="*/ 414739 w 2278044"/>
              <a:gd name="connsiteY182" fmla="*/ 810883 h 1242203"/>
              <a:gd name="connsiteX183" fmla="*/ 362980 w 2278044"/>
              <a:gd name="connsiteY183" fmla="*/ 845388 h 1242203"/>
              <a:gd name="connsiteX184" fmla="*/ 311222 w 2278044"/>
              <a:gd name="connsiteY184" fmla="*/ 862641 h 1242203"/>
              <a:gd name="connsiteX185" fmla="*/ 259463 w 2278044"/>
              <a:gd name="connsiteY185" fmla="*/ 828136 h 1242203"/>
              <a:gd name="connsiteX186" fmla="*/ 259463 w 2278044"/>
              <a:gd name="connsiteY186" fmla="*/ 655607 h 1242203"/>
              <a:gd name="connsiteX187" fmla="*/ 293969 w 2278044"/>
              <a:gd name="connsiteY187" fmla="*/ 603849 h 1242203"/>
              <a:gd name="connsiteX188" fmla="*/ 397486 w 2278044"/>
              <a:gd name="connsiteY188" fmla="*/ 569343 h 1242203"/>
              <a:gd name="connsiteX189" fmla="*/ 449244 w 2278044"/>
              <a:gd name="connsiteY189" fmla="*/ 552090 h 1242203"/>
              <a:gd name="connsiteX190" fmla="*/ 570014 w 2278044"/>
              <a:gd name="connsiteY190" fmla="*/ 569343 h 1242203"/>
              <a:gd name="connsiteX191" fmla="*/ 621772 w 2278044"/>
              <a:gd name="connsiteY191" fmla="*/ 603849 h 1242203"/>
              <a:gd name="connsiteX192" fmla="*/ 708037 w 2278044"/>
              <a:gd name="connsiteY192" fmla="*/ 707366 h 1242203"/>
              <a:gd name="connsiteX193" fmla="*/ 690784 w 2278044"/>
              <a:gd name="connsiteY193" fmla="*/ 828136 h 1242203"/>
              <a:gd name="connsiteX194" fmla="*/ 673531 w 2278044"/>
              <a:gd name="connsiteY194" fmla="*/ 879894 h 1242203"/>
              <a:gd name="connsiteX195" fmla="*/ 501003 w 2278044"/>
              <a:gd name="connsiteY195" fmla="*/ 966158 h 1242203"/>
              <a:gd name="connsiteX196" fmla="*/ 259463 w 2278044"/>
              <a:gd name="connsiteY196" fmla="*/ 914400 h 1242203"/>
              <a:gd name="connsiteX197" fmla="*/ 242210 w 2278044"/>
              <a:gd name="connsiteY197" fmla="*/ 862641 h 1242203"/>
              <a:gd name="connsiteX198" fmla="*/ 311222 w 2278044"/>
              <a:gd name="connsiteY198" fmla="*/ 690113 h 1242203"/>
              <a:gd name="connsiteX199" fmla="*/ 362980 w 2278044"/>
              <a:gd name="connsiteY199" fmla="*/ 724619 h 1242203"/>
              <a:gd name="connsiteX200" fmla="*/ 414739 w 2278044"/>
              <a:gd name="connsiteY200" fmla="*/ 879894 h 1242203"/>
              <a:gd name="connsiteX201" fmla="*/ 431991 w 2278044"/>
              <a:gd name="connsiteY201" fmla="*/ 931653 h 1242203"/>
              <a:gd name="connsiteX202" fmla="*/ 380233 w 2278044"/>
              <a:gd name="connsiteY202" fmla="*/ 1035169 h 1242203"/>
              <a:gd name="connsiteX203" fmla="*/ 276716 w 2278044"/>
              <a:gd name="connsiteY203" fmla="*/ 1069675 h 1242203"/>
              <a:gd name="connsiteX204" fmla="*/ 173199 w 2278044"/>
              <a:gd name="connsiteY204" fmla="*/ 1121434 h 1242203"/>
              <a:gd name="connsiteX205" fmla="*/ 104188 w 2278044"/>
              <a:gd name="connsiteY205" fmla="*/ 1104181 h 1242203"/>
              <a:gd name="connsiteX206" fmla="*/ 35176 w 2278044"/>
              <a:gd name="connsiteY206" fmla="*/ 1000664 h 1242203"/>
              <a:gd name="connsiteX207" fmla="*/ 35176 w 2278044"/>
              <a:gd name="connsiteY207" fmla="*/ 759124 h 1242203"/>
              <a:gd name="connsiteX208" fmla="*/ 52429 w 2278044"/>
              <a:gd name="connsiteY208" fmla="*/ 707366 h 1242203"/>
              <a:gd name="connsiteX209" fmla="*/ 155946 w 2278044"/>
              <a:gd name="connsiteY209" fmla="*/ 672860 h 1242203"/>
              <a:gd name="connsiteX210" fmla="*/ 276716 w 2278044"/>
              <a:gd name="connsiteY210" fmla="*/ 793630 h 1242203"/>
              <a:gd name="connsiteX211" fmla="*/ 311222 w 2278044"/>
              <a:gd name="connsiteY211" fmla="*/ 897147 h 1242203"/>
              <a:gd name="connsiteX212" fmla="*/ 293969 w 2278044"/>
              <a:gd name="connsiteY212" fmla="*/ 1035169 h 1242203"/>
              <a:gd name="connsiteX213" fmla="*/ 259463 w 2278044"/>
              <a:gd name="connsiteY213" fmla="*/ 1138686 h 1242203"/>
              <a:gd name="connsiteX214" fmla="*/ 207705 w 2278044"/>
              <a:gd name="connsiteY214" fmla="*/ 1155939 h 1242203"/>
              <a:gd name="connsiteX215" fmla="*/ 155946 w 2278044"/>
              <a:gd name="connsiteY215" fmla="*/ 1138686 h 1242203"/>
              <a:gd name="connsiteX216" fmla="*/ 138693 w 2278044"/>
              <a:gd name="connsiteY216" fmla="*/ 1086928 h 1242203"/>
              <a:gd name="connsiteX217" fmla="*/ 104188 w 2278044"/>
              <a:gd name="connsiteY217" fmla="*/ 1035169 h 1242203"/>
              <a:gd name="connsiteX218" fmla="*/ 69682 w 2278044"/>
              <a:gd name="connsiteY218" fmla="*/ 931653 h 1242203"/>
              <a:gd name="connsiteX219" fmla="*/ 121440 w 2278044"/>
              <a:gd name="connsiteY219" fmla="*/ 707366 h 1242203"/>
              <a:gd name="connsiteX220" fmla="*/ 173199 w 2278044"/>
              <a:gd name="connsiteY220" fmla="*/ 672860 h 1242203"/>
              <a:gd name="connsiteX221" fmla="*/ 259463 w 2278044"/>
              <a:gd name="connsiteY221" fmla="*/ 586596 h 1242203"/>
              <a:gd name="connsiteX222" fmla="*/ 293969 w 2278044"/>
              <a:gd name="connsiteY222" fmla="*/ 534837 h 1242203"/>
              <a:gd name="connsiteX223" fmla="*/ 449244 w 2278044"/>
              <a:gd name="connsiteY223" fmla="*/ 448573 h 1242203"/>
              <a:gd name="connsiteX224" fmla="*/ 483750 w 2278044"/>
              <a:gd name="connsiteY224" fmla="*/ 603849 h 1242203"/>
              <a:gd name="connsiteX225" fmla="*/ 466497 w 2278044"/>
              <a:gd name="connsiteY225" fmla="*/ 741871 h 1242203"/>
              <a:gd name="connsiteX226" fmla="*/ 431991 w 2278044"/>
              <a:gd name="connsiteY226" fmla="*/ 483079 h 1242203"/>
              <a:gd name="connsiteX227" fmla="*/ 483750 w 2278044"/>
              <a:gd name="connsiteY227" fmla="*/ 431320 h 1242203"/>
              <a:gd name="connsiteX228" fmla="*/ 639025 w 2278044"/>
              <a:gd name="connsiteY228" fmla="*/ 362309 h 1242203"/>
              <a:gd name="connsiteX229" fmla="*/ 742542 w 2278044"/>
              <a:gd name="connsiteY229" fmla="*/ 310551 h 1242203"/>
              <a:gd name="connsiteX230" fmla="*/ 794301 w 2278044"/>
              <a:gd name="connsiteY230" fmla="*/ 276045 h 1242203"/>
              <a:gd name="connsiteX231" fmla="*/ 897818 w 2278044"/>
              <a:gd name="connsiteY231" fmla="*/ 293298 h 1242203"/>
              <a:gd name="connsiteX232" fmla="*/ 915071 w 2278044"/>
              <a:gd name="connsiteY232" fmla="*/ 345056 h 1242203"/>
              <a:gd name="connsiteX233" fmla="*/ 966829 w 2278044"/>
              <a:gd name="connsiteY233" fmla="*/ 448573 h 1242203"/>
              <a:gd name="connsiteX234" fmla="*/ 949576 w 2278044"/>
              <a:gd name="connsiteY234" fmla="*/ 569343 h 1242203"/>
              <a:gd name="connsiteX235" fmla="*/ 897818 w 2278044"/>
              <a:gd name="connsiteY235" fmla="*/ 586596 h 1242203"/>
              <a:gd name="connsiteX236" fmla="*/ 846059 w 2278044"/>
              <a:gd name="connsiteY236" fmla="*/ 621102 h 1242203"/>
              <a:gd name="connsiteX237" fmla="*/ 794301 w 2278044"/>
              <a:gd name="connsiteY237" fmla="*/ 569343 h 1242203"/>
              <a:gd name="connsiteX238" fmla="*/ 811554 w 2278044"/>
              <a:gd name="connsiteY238" fmla="*/ 414068 h 1242203"/>
              <a:gd name="connsiteX239" fmla="*/ 846059 w 2278044"/>
              <a:gd name="connsiteY239" fmla="*/ 362309 h 1242203"/>
              <a:gd name="connsiteX240" fmla="*/ 1001335 w 2278044"/>
              <a:gd name="connsiteY240" fmla="*/ 241539 h 1242203"/>
              <a:gd name="connsiteX241" fmla="*/ 1104852 w 2278044"/>
              <a:gd name="connsiteY241" fmla="*/ 189781 h 1242203"/>
              <a:gd name="connsiteX242" fmla="*/ 1156610 w 2278044"/>
              <a:gd name="connsiteY242" fmla="*/ 207034 h 1242203"/>
              <a:gd name="connsiteX243" fmla="*/ 1225622 w 2278044"/>
              <a:gd name="connsiteY243" fmla="*/ 310551 h 1242203"/>
              <a:gd name="connsiteX244" fmla="*/ 1277380 w 2278044"/>
              <a:gd name="connsiteY244" fmla="*/ 414068 h 1242203"/>
              <a:gd name="connsiteX245" fmla="*/ 1208369 w 2278044"/>
              <a:gd name="connsiteY245" fmla="*/ 534837 h 1242203"/>
              <a:gd name="connsiteX246" fmla="*/ 1191116 w 2278044"/>
              <a:gd name="connsiteY246" fmla="*/ 483079 h 1242203"/>
              <a:gd name="connsiteX247" fmla="*/ 1225622 w 2278044"/>
              <a:gd name="connsiteY247" fmla="*/ 431320 h 1242203"/>
              <a:gd name="connsiteX248" fmla="*/ 1329139 w 2278044"/>
              <a:gd name="connsiteY248" fmla="*/ 362309 h 1242203"/>
              <a:gd name="connsiteX249" fmla="*/ 1363644 w 2278044"/>
              <a:gd name="connsiteY249" fmla="*/ 310551 h 1242203"/>
              <a:gd name="connsiteX250" fmla="*/ 1467161 w 2278044"/>
              <a:gd name="connsiteY250" fmla="*/ 276045 h 1242203"/>
              <a:gd name="connsiteX251" fmla="*/ 1605184 w 2278044"/>
              <a:gd name="connsiteY251" fmla="*/ 431320 h 1242203"/>
              <a:gd name="connsiteX252" fmla="*/ 1639689 w 2278044"/>
              <a:gd name="connsiteY252" fmla="*/ 483079 h 1242203"/>
              <a:gd name="connsiteX253" fmla="*/ 1674195 w 2278044"/>
              <a:gd name="connsiteY253" fmla="*/ 586596 h 1242203"/>
              <a:gd name="connsiteX254" fmla="*/ 1656942 w 2278044"/>
              <a:gd name="connsiteY254" fmla="*/ 793630 h 1242203"/>
              <a:gd name="connsiteX255" fmla="*/ 1622437 w 2278044"/>
              <a:gd name="connsiteY255" fmla="*/ 845388 h 1242203"/>
              <a:gd name="connsiteX256" fmla="*/ 1570678 w 2278044"/>
              <a:gd name="connsiteY256" fmla="*/ 810883 h 1242203"/>
              <a:gd name="connsiteX257" fmla="*/ 1587931 w 2278044"/>
              <a:gd name="connsiteY257" fmla="*/ 638354 h 1242203"/>
              <a:gd name="connsiteX258" fmla="*/ 1691448 w 2278044"/>
              <a:gd name="connsiteY258" fmla="*/ 569343 h 1242203"/>
              <a:gd name="connsiteX259" fmla="*/ 1898482 w 2278044"/>
              <a:gd name="connsiteY259" fmla="*/ 655607 h 1242203"/>
              <a:gd name="connsiteX260" fmla="*/ 1898482 w 2278044"/>
              <a:gd name="connsiteY260" fmla="*/ 655607 h 1242203"/>
              <a:gd name="connsiteX261" fmla="*/ 2001999 w 2278044"/>
              <a:gd name="connsiteY261" fmla="*/ 690113 h 1242203"/>
              <a:gd name="connsiteX262" fmla="*/ 2053757 w 2278044"/>
              <a:gd name="connsiteY262" fmla="*/ 724619 h 1242203"/>
              <a:gd name="connsiteX263" fmla="*/ 2105516 w 2278044"/>
              <a:gd name="connsiteY263" fmla="*/ 828136 h 1242203"/>
              <a:gd name="connsiteX264" fmla="*/ 2088263 w 2278044"/>
              <a:gd name="connsiteY264" fmla="*/ 1017917 h 1242203"/>
              <a:gd name="connsiteX265" fmla="*/ 2071010 w 2278044"/>
              <a:gd name="connsiteY265" fmla="*/ 1069675 h 1242203"/>
              <a:gd name="connsiteX266" fmla="*/ 1967493 w 2278044"/>
              <a:gd name="connsiteY266" fmla="*/ 1052422 h 1242203"/>
              <a:gd name="connsiteX267" fmla="*/ 2001999 w 2278044"/>
              <a:gd name="connsiteY267" fmla="*/ 828136 h 1242203"/>
              <a:gd name="connsiteX268" fmla="*/ 2071010 w 2278044"/>
              <a:gd name="connsiteY268" fmla="*/ 724619 h 1242203"/>
              <a:gd name="connsiteX269" fmla="*/ 2122769 w 2278044"/>
              <a:gd name="connsiteY269" fmla="*/ 707366 h 1242203"/>
              <a:gd name="connsiteX270" fmla="*/ 2174527 w 2278044"/>
              <a:gd name="connsiteY270" fmla="*/ 672860 h 1242203"/>
              <a:gd name="connsiteX271" fmla="*/ 2278044 w 2278044"/>
              <a:gd name="connsiteY271" fmla="*/ 741871 h 1242203"/>
              <a:gd name="connsiteX272" fmla="*/ 2260791 w 2278044"/>
              <a:gd name="connsiteY272" fmla="*/ 948905 h 1242203"/>
              <a:gd name="connsiteX273" fmla="*/ 2226286 w 2278044"/>
              <a:gd name="connsiteY273" fmla="*/ 1000664 h 1242203"/>
              <a:gd name="connsiteX274" fmla="*/ 2071010 w 2278044"/>
              <a:gd name="connsiteY274" fmla="*/ 1086928 h 1242203"/>
              <a:gd name="connsiteX275" fmla="*/ 1967493 w 2278044"/>
              <a:gd name="connsiteY275" fmla="*/ 1017917 h 1242203"/>
              <a:gd name="connsiteX276" fmla="*/ 1932988 w 2278044"/>
              <a:gd name="connsiteY276" fmla="*/ 914400 h 1242203"/>
              <a:gd name="connsiteX277" fmla="*/ 1984746 w 2278044"/>
              <a:gd name="connsiteY277" fmla="*/ 655607 h 1242203"/>
              <a:gd name="connsiteX278" fmla="*/ 2019252 w 2278044"/>
              <a:gd name="connsiteY278" fmla="*/ 603849 h 1242203"/>
              <a:gd name="connsiteX279" fmla="*/ 2036505 w 2278044"/>
              <a:gd name="connsiteY279" fmla="*/ 552090 h 1242203"/>
              <a:gd name="connsiteX280" fmla="*/ 2140022 w 2278044"/>
              <a:gd name="connsiteY280" fmla="*/ 483079 h 1242203"/>
              <a:gd name="connsiteX281" fmla="*/ 2140022 w 2278044"/>
              <a:gd name="connsiteY281" fmla="*/ 655607 h 1242203"/>
              <a:gd name="connsiteX282" fmla="*/ 2088263 w 2278044"/>
              <a:gd name="connsiteY282" fmla="*/ 672860 h 1242203"/>
              <a:gd name="connsiteX283" fmla="*/ 2019252 w 2278044"/>
              <a:gd name="connsiteY283" fmla="*/ 655607 h 1242203"/>
              <a:gd name="connsiteX284" fmla="*/ 1950240 w 2278044"/>
              <a:gd name="connsiteY284" fmla="*/ 552090 h 1242203"/>
              <a:gd name="connsiteX285" fmla="*/ 1967493 w 2278044"/>
              <a:gd name="connsiteY285" fmla="*/ 276045 h 1242203"/>
              <a:gd name="connsiteX286" fmla="*/ 2019252 w 2278044"/>
              <a:gd name="connsiteY286" fmla="*/ 258792 h 1242203"/>
              <a:gd name="connsiteX287" fmla="*/ 2001999 w 2278044"/>
              <a:gd name="connsiteY287" fmla="*/ 465826 h 1242203"/>
              <a:gd name="connsiteX288" fmla="*/ 1846723 w 2278044"/>
              <a:gd name="connsiteY288" fmla="*/ 552090 h 1242203"/>
              <a:gd name="connsiteX289" fmla="*/ 1605184 w 2278044"/>
              <a:gd name="connsiteY289" fmla="*/ 517585 h 1242203"/>
              <a:gd name="connsiteX290" fmla="*/ 1501667 w 2278044"/>
              <a:gd name="connsiteY290" fmla="*/ 448573 h 1242203"/>
              <a:gd name="connsiteX291" fmla="*/ 1467161 w 2278044"/>
              <a:gd name="connsiteY291" fmla="*/ 396815 h 1242203"/>
              <a:gd name="connsiteX292" fmla="*/ 1415403 w 2278044"/>
              <a:gd name="connsiteY292" fmla="*/ 362309 h 1242203"/>
              <a:gd name="connsiteX293" fmla="*/ 1484414 w 2278044"/>
              <a:gd name="connsiteY293" fmla="*/ 120769 h 1242203"/>
              <a:gd name="connsiteX294" fmla="*/ 1536172 w 2278044"/>
              <a:gd name="connsiteY294" fmla="*/ 138022 h 1242203"/>
              <a:gd name="connsiteX295" fmla="*/ 1553425 w 2278044"/>
              <a:gd name="connsiteY295" fmla="*/ 189781 h 124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2278044" h="1242203">
                <a:moveTo>
                  <a:pt x="259463" y="1242203"/>
                </a:moveTo>
                <a:cubicBezTo>
                  <a:pt x="242210" y="1230701"/>
                  <a:pt x="222367" y="1222360"/>
                  <a:pt x="207705" y="1207698"/>
                </a:cubicBezTo>
                <a:cubicBezTo>
                  <a:pt x="174260" y="1174253"/>
                  <a:pt x="169978" y="1146277"/>
                  <a:pt x="155946" y="1104181"/>
                </a:cubicBezTo>
                <a:cubicBezTo>
                  <a:pt x="156547" y="1099972"/>
                  <a:pt x="160628" y="947346"/>
                  <a:pt x="207705" y="931653"/>
                </a:cubicBezTo>
                <a:cubicBezTo>
                  <a:pt x="230200" y="924155"/>
                  <a:pt x="253712" y="943154"/>
                  <a:pt x="276716" y="948905"/>
                </a:cubicBezTo>
                <a:cubicBezTo>
                  <a:pt x="292704" y="959564"/>
                  <a:pt x="366560" y="993503"/>
                  <a:pt x="345727" y="1035169"/>
                </a:cubicBezTo>
                <a:cubicBezTo>
                  <a:pt x="337594" y="1051435"/>
                  <a:pt x="311222" y="1046671"/>
                  <a:pt x="293969" y="1052422"/>
                </a:cubicBezTo>
                <a:cubicBezTo>
                  <a:pt x="276716" y="1040920"/>
                  <a:pt x="255163" y="1034109"/>
                  <a:pt x="242210" y="1017917"/>
                </a:cubicBezTo>
                <a:cubicBezTo>
                  <a:pt x="230849" y="1003716"/>
                  <a:pt x="233090" y="982424"/>
                  <a:pt x="224957" y="966158"/>
                </a:cubicBezTo>
                <a:cubicBezTo>
                  <a:pt x="158067" y="832377"/>
                  <a:pt x="216565" y="992740"/>
                  <a:pt x="173199" y="862641"/>
                </a:cubicBezTo>
                <a:cubicBezTo>
                  <a:pt x="178950" y="833886"/>
                  <a:pt x="175903" y="801838"/>
                  <a:pt x="190452" y="776377"/>
                </a:cubicBezTo>
                <a:cubicBezTo>
                  <a:pt x="206192" y="748832"/>
                  <a:pt x="267400" y="733475"/>
                  <a:pt x="293969" y="724619"/>
                </a:cubicBezTo>
                <a:cubicBezTo>
                  <a:pt x="334340" y="738076"/>
                  <a:pt x="371052" y="738543"/>
                  <a:pt x="380233" y="793630"/>
                </a:cubicBezTo>
                <a:cubicBezTo>
                  <a:pt x="383223" y="811568"/>
                  <a:pt x="368731" y="828135"/>
                  <a:pt x="362980" y="845388"/>
                </a:cubicBezTo>
                <a:cubicBezTo>
                  <a:pt x="357229" y="828135"/>
                  <a:pt x="345727" y="811816"/>
                  <a:pt x="345727" y="793630"/>
                </a:cubicBezTo>
                <a:cubicBezTo>
                  <a:pt x="345727" y="752965"/>
                  <a:pt x="341148" y="707168"/>
                  <a:pt x="362980" y="672860"/>
                </a:cubicBezTo>
                <a:cubicBezTo>
                  <a:pt x="394923" y="622664"/>
                  <a:pt x="465177" y="604289"/>
                  <a:pt x="518255" y="586596"/>
                </a:cubicBezTo>
                <a:cubicBezTo>
                  <a:pt x="552761" y="592347"/>
                  <a:pt x="604783" y="573270"/>
                  <a:pt x="621772" y="603849"/>
                </a:cubicBezTo>
                <a:cubicBezTo>
                  <a:pt x="691881" y="730044"/>
                  <a:pt x="613355" y="738926"/>
                  <a:pt x="552761" y="759124"/>
                </a:cubicBezTo>
                <a:cubicBezTo>
                  <a:pt x="470668" y="635984"/>
                  <a:pt x="459323" y="667053"/>
                  <a:pt x="501003" y="500332"/>
                </a:cubicBezTo>
                <a:cubicBezTo>
                  <a:pt x="506032" y="480216"/>
                  <a:pt x="517924" y="459563"/>
                  <a:pt x="535508" y="448573"/>
                </a:cubicBezTo>
                <a:cubicBezTo>
                  <a:pt x="566351" y="429296"/>
                  <a:pt x="639025" y="414068"/>
                  <a:pt x="639025" y="414068"/>
                </a:cubicBezTo>
                <a:cubicBezTo>
                  <a:pt x="722559" y="441911"/>
                  <a:pt x="765865" y="437647"/>
                  <a:pt x="673531" y="603849"/>
                </a:cubicBezTo>
                <a:cubicBezTo>
                  <a:pt x="662016" y="624577"/>
                  <a:pt x="627524" y="592347"/>
                  <a:pt x="604520" y="586596"/>
                </a:cubicBezTo>
                <a:cubicBezTo>
                  <a:pt x="519377" y="529834"/>
                  <a:pt x="509710" y="545398"/>
                  <a:pt x="570014" y="379562"/>
                </a:cubicBezTo>
                <a:cubicBezTo>
                  <a:pt x="576229" y="362471"/>
                  <a:pt x="605506" y="370442"/>
                  <a:pt x="621772" y="362309"/>
                </a:cubicBezTo>
                <a:cubicBezTo>
                  <a:pt x="640318" y="353036"/>
                  <a:pt x="656278" y="339305"/>
                  <a:pt x="673531" y="327803"/>
                </a:cubicBezTo>
                <a:cubicBezTo>
                  <a:pt x="708037" y="333554"/>
                  <a:pt x="748390" y="324995"/>
                  <a:pt x="777048" y="345056"/>
                </a:cubicBezTo>
                <a:cubicBezTo>
                  <a:pt x="828634" y="381166"/>
                  <a:pt x="845010" y="445427"/>
                  <a:pt x="863312" y="500332"/>
                </a:cubicBezTo>
                <a:cubicBezTo>
                  <a:pt x="851693" y="546807"/>
                  <a:pt x="856463" y="593488"/>
                  <a:pt x="794301" y="603849"/>
                </a:cubicBezTo>
                <a:cubicBezTo>
                  <a:pt x="776362" y="606839"/>
                  <a:pt x="759795" y="592347"/>
                  <a:pt x="742542" y="586596"/>
                </a:cubicBezTo>
                <a:cubicBezTo>
                  <a:pt x="733341" y="558992"/>
                  <a:pt x="659730" y="407166"/>
                  <a:pt x="742542" y="379562"/>
                </a:cubicBezTo>
                <a:lnTo>
                  <a:pt x="846059" y="345056"/>
                </a:lnTo>
                <a:cubicBezTo>
                  <a:pt x="932324" y="373811"/>
                  <a:pt x="892067" y="345056"/>
                  <a:pt x="932323" y="465826"/>
                </a:cubicBezTo>
                <a:lnTo>
                  <a:pt x="949576" y="517585"/>
                </a:lnTo>
                <a:cubicBezTo>
                  <a:pt x="943825" y="569343"/>
                  <a:pt x="955612" y="626281"/>
                  <a:pt x="932323" y="672860"/>
                </a:cubicBezTo>
                <a:cubicBezTo>
                  <a:pt x="924190" y="689126"/>
                  <a:pt x="894766" y="666968"/>
                  <a:pt x="880565" y="655607"/>
                </a:cubicBezTo>
                <a:cubicBezTo>
                  <a:pt x="864373" y="642654"/>
                  <a:pt x="857561" y="621102"/>
                  <a:pt x="846059" y="603849"/>
                </a:cubicBezTo>
                <a:cubicBezTo>
                  <a:pt x="851810" y="575094"/>
                  <a:pt x="847046" y="541984"/>
                  <a:pt x="863312" y="517585"/>
                </a:cubicBezTo>
                <a:cubicBezTo>
                  <a:pt x="909231" y="448708"/>
                  <a:pt x="934070" y="536584"/>
                  <a:pt x="949576" y="552090"/>
                </a:cubicBezTo>
                <a:cubicBezTo>
                  <a:pt x="964238" y="566752"/>
                  <a:pt x="984082" y="575094"/>
                  <a:pt x="1001335" y="586596"/>
                </a:cubicBezTo>
                <a:cubicBezTo>
                  <a:pt x="1044701" y="716691"/>
                  <a:pt x="986204" y="556333"/>
                  <a:pt x="1053093" y="690113"/>
                </a:cubicBezTo>
                <a:cubicBezTo>
                  <a:pt x="1065469" y="714866"/>
                  <a:pt x="1090892" y="824055"/>
                  <a:pt x="1053093" y="672860"/>
                </a:cubicBezTo>
                <a:cubicBezTo>
                  <a:pt x="1058844" y="621102"/>
                  <a:pt x="1061785" y="568953"/>
                  <a:pt x="1070346" y="517585"/>
                </a:cubicBezTo>
                <a:cubicBezTo>
                  <a:pt x="1073336" y="499646"/>
                  <a:pt x="1076238" y="480027"/>
                  <a:pt x="1087599" y="465826"/>
                </a:cubicBezTo>
                <a:cubicBezTo>
                  <a:pt x="1100552" y="449634"/>
                  <a:pt x="1122104" y="442822"/>
                  <a:pt x="1139357" y="431320"/>
                </a:cubicBezTo>
                <a:cubicBezTo>
                  <a:pt x="1150859" y="448573"/>
                  <a:pt x="1171291" y="462504"/>
                  <a:pt x="1173863" y="483079"/>
                </a:cubicBezTo>
                <a:cubicBezTo>
                  <a:pt x="1177500" y="512177"/>
                  <a:pt x="1171159" y="543882"/>
                  <a:pt x="1156610" y="569343"/>
                </a:cubicBezTo>
                <a:cubicBezTo>
                  <a:pt x="1140871" y="596887"/>
                  <a:pt x="1079661" y="612246"/>
                  <a:pt x="1053093" y="621102"/>
                </a:cubicBezTo>
                <a:cubicBezTo>
                  <a:pt x="1006330" y="611749"/>
                  <a:pt x="948919" y="611653"/>
                  <a:pt x="915071" y="569343"/>
                </a:cubicBezTo>
                <a:cubicBezTo>
                  <a:pt x="903710" y="555142"/>
                  <a:pt x="903569" y="534838"/>
                  <a:pt x="897818" y="517585"/>
                </a:cubicBezTo>
                <a:cubicBezTo>
                  <a:pt x="903569" y="425570"/>
                  <a:pt x="895071" y="331538"/>
                  <a:pt x="915071" y="241539"/>
                </a:cubicBezTo>
                <a:cubicBezTo>
                  <a:pt x="919569" y="221298"/>
                  <a:pt x="947881" y="215455"/>
                  <a:pt x="966829" y="207034"/>
                </a:cubicBezTo>
                <a:cubicBezTo>
                  <a:pt x="1000066" y="192262"/>
                  <a:pt x="1070346" y="172528"/>
                  <a:pt x="1070346" y="172528"/>
                </a:cubicBezTo>
                <a:cubicBezTo>
                  <a:pt x="1093350" y="207034"/>
                  <a:pt x="1143936" y="234828"/>
                  <a:pt x="1139357" y="276045"/>
                </a:cubicBezTo>
                <a:cubicBezTo>
                  <a:pt x="1133406" y="329609"/>
                  <a:pt x="1145581" y="436694"/>
                  <a:pt x="1087599" y="483079"/>
                </a:cubicBezTo>
                <a:cubicBezTo>
                  <a:pt x="1073398" y="494440"/>
                  <a:pt x="1053093" y="494581"/>
                  <a:pt x="1035840" y="500332"/>
                </a:cubicBezTo>
                <a:cubicBezTo>
                  <a:pt x="1007085" y="494581"/>
                  <a:pt x="975036" y="497628"/>
                  <a:pt x="949576" y="483079"/>
                </a:cubicBezTo>
                <a:cubicBezTo>
                  <a:pt x="899602" y="454522"/>
                  <a:pt x="909878" y="384335"/>
                  <a:pt x="932323" y="345056"/>
                </a:cubicBezTo>
                <a:cubicBezTo>
                  <a:pt x="942611" y="327053"/>
                  <a:pt x="966829" y="322053"/>
                  <a:pt x="984082" y="310551"/>
                </a:cubicBezTo>
                <a:cubicBezTo>
                  <a:pt x="995584" y="293298"/>
                  <a:pt x="1003926" y="273454"/>
                  <a:pt x="1018588" y="258792"/>
                </a:cubicBezTo>
                <a:cubicBezTo>
                  <a:pt x="1052035" y="225345"/>
                  <a:pt x="1080007" y="221066"/>
                  <a:pt x="1122105" y="207034"/>
                </a:cubicBezTo>
                <a:cubicBezTo>
                  <a:pt x="1163547" y="217394"/>
                  <a:pt x="1213087" y="221558"/>
                  <a:pt x="1242874" y="258792"/>
                </a:cubicBezTo>
                <a:cubicBezTo>
                  <a:pt x="1254235" y="272993"/>
                  <a:pt x="1251994" y="294285"/>
                  <a:pt x="1260127" y="310551"/>
                </a:cubicBezTo>
                <a:cubicBezTo>
                  <a:pt x="1269400" y="329097"/>
                  <a:pt x="1283131" y="345056"/>
                  <a:pt x="1294633" y="362309"/>
                </a:cubicBezTo>
                <a:cubicBezTo>
                  <a:pt x="1318896" y="435098"/>
                  <a:pt x="1333650" y="454548"/>
                  <a:pt x="1294633" y="552090"/>
                </a:cubicBezTo>
                <a:cubicBezTo>
                  <a:pt x="1284342" y="577817"/>
                  <a:pt x="1212905" y="596586"/>
                  <a:pt x="1191116" y="603849"/>
                </a:cubicBezTo>
                <a:cubicBezTo>
                  <a:pt x="1179614" y="569343"/>
                  <a:pt x="1147788" y="535618"/>
                  <a:pt x="1156610" y="500332"/>
                </a:cubicBezTo>
                <a:cubicBezTo>
                  <a:pt x="1162138" y="478219"/>
                  <a:pt x="1178740" y="404314"/>
                  <a:pt x="1191116" y="379562"/>
                </a:cubicBezTo>
                <a:cubicBezTo>
                  <a:pt x="1200389" y="361016"/>
                  <a:pt x="1209430" y="340756"/>
                  <a:pt x="1225622" y="327803"/>
                </a:cubicBezTo>
                <a:cubicBezTo>
                  <a:pt x="1239823" y="316442"/>
                  <a:pt x="1260127" y="316302"/>
                  <a:pt x="1277380" y="310551"/>
                </a:cubicBezTo>
                <a:cubicBezTo>
                  <a:pt x="1323388" y="316302"/>
                  <a:pt x="1375353" y="304441"/>
                  <a:pt x="1415403" y="327803"/>
                </a:cubicBezTo>
                <a:cubicBezTo>
                  <a:pt x="1451224" y="348699"/>
                  <a:pt x="1484414" y="431320"/>
                  <a:pt x="1484414" y="431320"/>
                </a:cubicBezTo>
                <a:cubicBezTo>
                  <a:pt x="1490165" y="448573"/>
                  <a:pt x="1493534" y="466813"/>
                  <a:pt x="1501667" y="483079"/>
                </a:cubicBezTo>
                <a:cubicBezTo>
                  <a:pt x="1510940" y="501625"/>
                  <a:pt x="1534582" y="514163"/>
                  <a:pt x="1536172" y="534837"/>
                </a:cubicBezTo>
                <a:cubicBezTo>
                  <a:pt x="1540605" y="592463"/>
                  <a:pt x="1537197" y="652535"/>
                  <a:pt x="1518920" y="707366"/>
                </a:cubicBezTo>
                <a:cubicBezTo>
                  <a:pt x="1512363" y="727037"/>
                  <a:pt x="1484414" y="730369"/>
                  <a:pt x="1467161" y="741871"/>
                </a:cubicBezTo>
                <a:cubicBezTo>
                  <a:pt x="1426904" y="736120"/>
                  <a:pt x="1382763" y="742805"/>
                  <a:pt x="1346391" y="724619"/>
                </a:cubicBezTo>
                <a:cubicBezTo>
                  <a:pt x="1330125" y="716486"/>
                  <a:pt x="1329139" y="691046"/>
                  <a:pt x="1329139" y="672860"/>
                </a:cubicBezTo>
                <a:cubicBezTo>
                  <a:pt x="1329139" y="597877"/>
                  <a:pt x="1337091" y="522977"/>
                  <a:pt x="1346391" y="448573"/>
                </a:cubicBezTo>
                <a:cubicBezTo>
                  <a:pt x="1348647" y="430527"/>
                  <a:pt x="1350785" y="409674"/>
                  <a:pt x="1363644" y="396815"/>
                </a:cubicBezTo>
                <a:cubicBezTo>
                  <a:pt x="1392968" y="367491"/>
                  <a:pt x="1467161" y="327803"/>
                  <a:pt x="1467161" y="327803"/>
                </a:cubicBezTo>
                <a:cubicBezTo>
                  <a:pt x="1502297" y="333659"/>
                  <a:pt x="1594228" y="334428"/>
                  <a:pt x="1622437" y="379562"/>
                </a:cubicBezTo>
                <a:cubicBezTo>
                  <a:pt x="1641714" y="410406"/>
                  <a:pt x="1645440" y="448573"/>
                  <a:pt x="1656942" y="483079"/>
                </a:cubicBezTo>
                <a:cubicBezTo>
                  <a:pt x="1681695" y="557340"/>
                  <a:pt x="1669782" y="517184"/>
                  <a:pt x="1691448" y="603849"/>
                </a:cubicBezTo>
                <a:cubicBezTo>
                  <a:pt x="1689449" y="623840"/>
                  <a:pt x="1700042" y="790416"/>
                  <a:pt x="1639689" y="828136"/>
                </a:cubicBezTo>
                <a:cubicBezTo>
                  <a:pt x="1608845" y="847413"/>
                  <a:pt x="1536172" y="862641"/>
                  <a:pt x="1536172" y="862641"/>
                </a:cubicBezTo>
                <a:cubicBezTo>
                  <a:pt x="1490165" y="856890"/>
                  <a:pt x="1441199" y="862608"/>
                  <a:pt x="1398150" y="845388"/>
                </a:cubicBezTo>
                <a:cubicBezTo>
                  <a:pt x="1378898" y="837687"/>
                  <a:pt x="1372065" y="812578"/>
                  <a:pt x="1363644" y="793630"/>
                </a:cubicBezTo>
                <a:cubicBezTo>
                  <a:pt x="1348872" y="760393"/>
                  <a:pt x="1329139" y="690113"/>
                  <a:pt x="1329139" y="690113"/>
                </a:cubicBezTo>
                <a:cubicBezTo>
                  <a:pt x="1331968" y="644846"/>
                  <a:pt x="1323821" y="396164"/>
                  <a:pt x="1380897" y="310551"/>
                </a:cubicBezTo>
                <a:cubicBezTo>
                  <a:pt x="1392399" y="293298"/>
                  <a:pt x="1399211" y="271745"/>
                  <a:pt x="1415403" y="258792"/>
                </a:cubicBezTo>
                <a:cubicBezTo>
                  <a:pt x="1429604" y="247431"/>
                  <a:pt x="1449908" y="247290"/>
                  <a:pt x="1467161" y="241539"/>
                </a:cubicBezTo>
                <a:cubicBezTo>
                  <a:pt x="1529392" y="283026"/>
                  <a:pt x="1575166" y="308655"/>
                  <a:pt x="1622437" y="379562"/>
                </a:cubicBezTo>
                <a:cubicBezTo>
                  <a:pt x="1633939" y="396815"/>
                  <a:pt x="1647669" y="412774"/>
                  <a:pt x="1656942" y="431320"/>
                </a:cubicBezTo>
                <a:cubicBezTo>
                  <a:pt x="1728367" y="574171"/>
                  <a:pt x="1609819" y="386516"/>
                  <a:pt x="1708701" y="534837"/>
                </a:cubicBezTo>
                <a:cubicBezTo>
                  <a:pt x="1702950" y="615350"/>
                  <a:pt x="1720704" y="701147"/>
                  <a:pt x="1691448" y="776377"/>
                </a:cubicBezTo>
                <a:cubicBezTo>
                  <a:pt x="1676417" y="815028"/>
                  <a:pt x="1587931" y="845388"/>
                  <a:pt x="1587931" y="845388"/>
                </a:cubicBezTo>
                <a:cubicBezTo>
                  <a:pt x="1576429" y="828135"/>
                  <a:pt x="1555997" y="814205"/>
                  <a:pt x="1553425" y="793630"/>
                </a:cubicBezTo>
                <a:cubicBezTo>
                  <a:pt x="1549788" y="764532"/>
                  <a:pt x="1552675" y="730513"/>
                  <a:pt x="1570678" y="707366"/>
                </a:cubicBezTo>
                <a:cubicBezTo>
                  <a:pt x="1612207" y="653971"/>
                  <a:pt x="1668671" y="640195"/>
                  <a:pt x="1725954" y="621102"/>
                </a:cubicBezTo>
                <a:cubicBezTo>
                  <a:pt x="1756734" y="624949"/>
                  <a:pt x="1882560" y="619780"/>
                  <a:pt x="1915735" y="672860"/>
                </a:cubicBezTo>
                <a:cubicBezTo>
                  <a:pt x="1935012" y="703704"/>
                  <a:pt x="1938738" y="741871"/>
                  <a:pt x="1950240" y="776377"/>
                </a:cubicBezTo>
                <a:lnTo>
                  <a:pt x="1967493" y="828136"/>
                </a:lnTo>
                <a:lnTo>
                  <a:pt x="1984746" y="879894"/>
                </a:lnTo>
                <a:cubicBezTo>
                  <a:pt x="1979779" y="924594"/>
                  <a:pt x="2005020" y="1058514"/>
                  <a:pt x="1915735" y="1069675"/>
                </a:cubicBezTo>
                <a:cubicBezTo>
                  <a:pt x="1886637" y="1073312"/>
                  <a:pt x="1858226" y="1058173"/>
                  <a:pt x="1829471" y="1052422"/>
                </a:cubicBezTo>
                <a:cubicBezTo>
                  <a:pt x="1817969" y="1035169"/>
                  <a:pt x="1796842" y="1021314"/>
                  <a:pt x="1794965" y="1000664"/>
                </a:cubicBezTo>
                <a:cubicBezTo>
                  <a:pt x="1790857" y="955481"/>
                  <a:pt x="1797202" y="850500"/>
                  <a:pt x="1846723" y="810883"/>
                </a:cubicBezTo>
                <a:cubicBezTo>
                  <a:pt x="1860924" y="799522"/>
                  <a:pt x="1881229" y="799381"/>
                  <a:pt x="1898482" y="793630"/>
                </a:cubicBezTo>
                <a:cubicBezTo>
                  <a:pt x="1903589" y="790225"/>
                  <a:pt x="1984757" y="729555"/>
                  <a:pt x="2001999" y="741871"/>
                </a:cubicBezTo>
                <a:cubicBezTo>
                  <a:pt x="2035745" y="765975"/>
                  <a:pt x="2071010" y="845388"/>
                  <a:pt x="2071010" y="845388"/>
                </a:cubicBezTo>
                <a:cubicBezTo>
                  <a:pt x="2065259" y="908648"/>
                  <a:pt x="2062740" y="972286"/>
                  <a:pt x="2053757" y="1035169"/>
                </a:cubicBezTo>
                <a:cubicBezTo>
                  <a:pt x="2051185" y="1053172"/>
                  <a:pt x="2049364" y="1074068"/>
                  <a:pt x="2036505" y="1086928"/>
                </a:cubicBezTo>
                <a:cubicBezTo>
                  <a:pt x="2023645" y="1099788"/>
                  <a:pt x="2001012" y="1096048"/>
                  <a:pt x="1984746" y="1104181"/>
                </a:cubicBezTo>
                <a:cubicBezTo>
                  <a:pt x="1850965" y="1171071"/>
                  <a:pt x="2011328" y="1112573"/>
                  <a:pt x="1881229" y="1155939"/>
                </a:cubicBezTo>
                <a:cubicBezTo>
                  <a:pt x="1846723" y="1150188"/>
                  <a:pt x="1810899" y="1149748"/>
                  <a:pt x="1777712" y="1138686"/>
                </a:cubicBezTo>
                <a:cubicBezTo>
                  <a:pt x="1736305" y="1124884"/>
                  <a:pt x="1709851" y="1089228"/>
                  <a:pt x="1691448" y="1052422"/>
                </a:cubicBezTo>
                <a:cubicBezTo>
                  <a:pt x="1683315" y="1036156"/>
                  <a:pt x="1679946" y="1017917"/>
                  <a:pt x="1674195" y="1000664"/>
                </a:cubicBezTo>
                <a:cubicBezTo>
                  <a:pt x="1679946" y="920151"/>
                  <a:pt x="1677420" y="838614"/>
                  <a:pt x="1691448" y="759124"/>
                </a:cubicBezTo>
                <a:cubicBezTo>
                  <a:pt x="1695052" y="738704"/>
                  <a:pt x="1710349" y="721020"/>
                  <a:pt x="1725954" y="707366"/>
                </a:cubicBezTo>
                <a:cubicBezTo>
                  <a:pt x="1781476" y="658784"/>
                  <a:pt x="1835414" y="635382"/>
                  <a:pt x="1898482" y="603849"/>
                </a:cubicBezTo>
                <a:cubicBezTo>
                  <a:pt x="1915735" y="609600"/>
                  <a:pt x="1936039" y="609741"/>
                  <a:pt x="1950240" y="621102"/>
                </a:cubicBezTo>
                <a:cubicBezTo>
                  <a:pt x="1980646" y="645426"/>
                  <a:pt x="1990633" y="690522"/>
                  <a:pt x="2001999" y="724619"/>
                </a:cubicBezTo>
                <a:cubicBezTo>
                  <a:pt x="1996248" y="764875"/>
                  <a:pt x="2002932" y="809016"/>
                  <a:pt x="1984746" y="845388"/>
                </a:cubicBezTo>
                <a:cubicBezTo>
                  <a:pt x="1976613" y="861654"/>
                  <a:pt x="1951174" y="862641"/>
                  <a:pt x="1932988" y="862641"/>
                </a:cubicBezTo>
                <a:cubicBezTo>
                  <a:pt x="1886622" y="862641"/>
                  <a:pt x="1840973" y="851139"/>
                  <a:pt x="1794965" y="845388"/>
                </a:cubicBezTo>
                <a:cubicBezTo>
                  <a:pt x="1747744" y="813908"/>
                  <a:pt x="1732916" y="813609"/>
                  <a:pt x="1708701" y="759124"/>
                </a:cubicBezTo>
                <a:cubicBezTo>
                  <a:pt x="1693929" y="725887"/>
                  <a:pt x="1674195" y="655607"/>
                  <a:pt x="1674195" y="655607"/>
                </a:cubicBezTo>
                <a:cubicBezTo>
                  <a:pt x="1679946" y="563592"/>
                  <a:pt x="1681797" y="471250"/>
                  <a:pt x="1691448" y="379562"/>
                </a:cubicBezTo>
                <a:cubicBezTo>
                  <a:pt x="1693352" y="361476"/>
                  <a:pt x="1695841" y="340663"/>
                  <a:pt x="1708701" y="327803"/>
                </a:cubicBezTo>
                <a:cubicBezTo>
                  <a:pt x="1721560" y="314944"/>
                  <a:pt x="1743206" y="316302"/>
                  <a:pt x="1760459" y="310551"/>
                </a:cubicBezTo>
                <a:cubicBezTo>
                  <a:pt x="1783463" y="316302"/>
                  <a:pt x="1810955" y="312990"/>
                  <a:pt x="1829471" y="327803"/>
                </a:cubicBezTo>
                <a:cubicBezTo>
                  <a:pt x="1843672" y="339164"/>
                  <a:pt x="1846723" y="361376"/>
                  <a:pt x="1846723" y="379562"/>
                </a:cubicBezTo>
                <a:cubicBezTo>
                  <a:pt x="1846723" y="431639"/>
                  <a:pt x="1848812" y="486485"/>
                  <a:pt x="1829471" y="534837"/>
                </a:cubicBezTo>
                <a:cubicBezTo>
                  <a:pt x="1822717" y="551723"/>
                  <a:pt x="1794965" y="546339"/>
                  <a:pt x="1777712" y="552090"/>
                </a:cubicBezTo>
                <a:cubicBezTo>
                  <a:pt x="1708701" y="546339"/>
                  <a:pt x="1634122" y="562594"/>
                  <a:pt x="1570678" y="534837"/>
                </a:cubicBezTo>
                <a:cubicBezTo>
                  <a:pt x="1501049" y="504374"/>
                  <a:pt x="1510628" y="431990"/>
                  <a:pt x="1484414" y="379562"/>
                </a:cubicBezTo>
                <a:cubicBezTo>
                  <a:pt x="1475141" y="361016"/>
                  <a:pt x="1459181" y="346349"/>
                  <a:pt x="1449908" y="327803"/>
                </a:cubicBezTo>
                <a:cubicBezTo>
                  <a:pt x="1441775" y="311537"/>
                  <a:pt x="1438406" y="293298"/>
                  <a:pt x="1432655" y="276045"/>
                </a:cubicBezTo>
                <a:cubicBezTo>
                  <a:pt x="1438406" y="207034"/>
                  <a:pt x="1430883" y="135597"/>
                  <a:pt x="1449908" y="69011"/>
                </a:cubicBezTo>
                <a:cubicBezTo>
                  <a:pt x="1455605" y="49073"/>
                  <a:pt x="1480931" y="34505"/>
                  <a:pt x="1501667" y="34505"/>
                </a:cubicBezTo>
                <a:cubicBezTo>
                  <a:pt x="1522402" y="34505"/>
                  <a:pt x="1536172" y="57509"/>
                  <a:pt x="1553425" y="69011"/>
                </a:cubicBezTo>
                <a:cubicBezTo>
                  <a:pt x="1547674" y="120769"/>
                  <a:pt x="1553969" y="175344"/>
                  <a:pt x="1536172" y="224286"/>
                </a:cubicBezTo>
                <a:cubicBezTo>
                  <a:pt x="1529086" y="243773"/>
                  <a:pt x="1503473" y="250624"/>
                  <a:pt x="1484414" y="258792"/>
                </a:cubicBezTo>
                <a:cubicBezTo>
                  <a:pt x="1462620" y="268133"/>
                  <a:pt x="1438202" y="269531"/>
                  <a:pt x="1415403" y="276045"/>
                </a:cubicBezTo>
                <a:cubicBezTo>
                  <a:pt x="1397916" y="281041"/>
                  <a:pt x="1380897" y="287547"/>
                  <a:pt x="1363644" y="293298"/>
                </a:cubicBezTo>
                <a:cubicBezTo>
                  <a:pt x="1181432" y="280283"/>
                  <a:pt x="1146326" y="341738"/>
                  <a:pt x="1087599" y="224286"/>
                </a:cubicBezTo>
                <a:cubicBezTo>
                  <a:pt x="1079466" y="208020"/>
                  <a:pt x="1076097" y="189781"/>
                  <a:pt x="1070346" y="172528"/>
                </a:cubicBezTo>
                <a:cubicBezTo>
                  <a:pt x="1076097" y="126520"/>
                  <a:pt x="1061010" y="72489"/>
                  <a:pt x="1087599" y="34505"/>
                </a:cubicBezTo>
                <a:cubicBezTo>
                  <a:pt x="1108457" y="4708"/>
                  <a:pt x="1191116" y="0"/>
                  <a:pt x="1191116" y="0"/>
                </a:cubicBezTo>
                <a:cubicBezTo>
                  <a:pt x="1208369" y="5751"/>
                  <a:pt x="1232304" y="2455"/>
                  <a:pt x="1242874" y="17253"/>
                </a:cubicBezTo>
                <a:cubicBezTo>
                  <a:pt x="1264015" y="46850"/>
                  <a:pt x="1277380" y="120769"/>
                  <a:pt x="1277380" y="120769"/>
                </a:cubicBezTo>
                <a:cubicBezTo>
                  <a:pt x="1271629" y="172528"/>
                  <a:pt x="1288086" y="232109"/>
                  <a:pt x="1260127" y="276045"/>
                </a:cubicBezTo>
                <a:cubicBezTo>
                  <a:pt x="1240600" y="306731"/>
                  <a:pt x="1156610" y="310551"/>
                  <a:pt x="1156610" y="310551"/>
                </a:cubicBezTo>
                <a:cubicBezTo>
                  <a:pt x="1139357" y="299049"/>
                  <a:pt x="1119514" y="290707"/>
                  <a:pt x="1104852" y="276045"/>
                </a:cubicBezTo>
                <a:cubicBezTo>
                  <a:pt x="1038294" y="209486"/>
                  <a:pt x="1058719" y="128366"/>
                  <a:pt x="1087599" y="34505"/>
                </a:cubicBezTo>
                <a:cubicBezTo>
                  <a:pt x="1093697" y="14687"/>
                  <a:pt x="1122104" y="11502"/>
                  <a:pt x="1139357" y="0"/>
                </a:cubicBezTo>
                <a:cubicBezTo>
                  <a:pt x="1233350" y="31331"/>
                  <a:pt x="1232956" y="12501"/>
                  <a:pt x="1173863" y="189781"/>
                </a:cubicBezTo>
                <a:cubicBezTo>
                  <a:pt x="1167306" y="209452"/>
                  <a:pt x="1141053" y="215865"/>
                  <a:pt x="1122105" y="224286"/>
                </a:cubicBezTo>
                <a:cubicBezTo>
                  <a:pt x="1088868" y="239058"/>
                  <a:pt x="1018588" y="258792"/>
                  <a:pt x="1018588" y="258792"/>
                </a:cubicBezTo>
                <a:cubicBezTo>
                  <a:pt x="660458" y="233211"/>
                  <a:pt x="824755" y="319699"/>
                  <a:pt x="759795" y="189781"/>
                </a:cubicBezTo>
                <a:cubicBezTo>
                  <a:pt x="750522" y="171235"/>
                  <a:pt x="736791" y="155275"/>
                  <a:pt x="725289" y="138022"/>
                </a:cubicBezTo>
                <a:cubicBezTo>
                  <a:pt x="731040" y="115018"/>
                  <a:pt x="724539" y="84442"/>
                  <a:pt x="742542" y="69011"/>
                </a:cubicBezTo>
                <a:cubicBezTo>
                  <a:pt x="770158" y="45340"/>
                  <a:pt x="846059" y="34505"/>
                  <a:pt x="846059" y="34505"/>
                </a:cubicBezTo>
                <a:cubicBezTo>
                  <a:pt x="863312" y="51758"/>
                  <a:pt x="885969" y="64935"/>
                  <a:pt x="897818" y="86264"/>
                </a:cubicBezTo>
                <a:cubicBezTo>
                  <a:pt x="915482" y="118059"/>
                  <a:pt x="932323" y="189781"/>
                  <a:pt x="932323" y="189781"/>
                </a:cubicBezTo>
                <a:cubicBezTo>
                  <a:pt x="926572" y="230038"/>
                  <a:pt x="936903" y="276243"/>
                  <a:pt x="915071" y="310551"/>
                </a:cubicBezTo>
                <a:cubicBezTo>
                  <a:pt x="887610" y="353704"/>
                  <a:pt x="810907" y="382211"/>
                  <a:pt x="759795" y="396815"/>
                </a:cubicBezTo>
                <a:cubicBezTo>
                  <a:pt x="736996" y="403329"/>
                  <a:pt x="713788" y="408317"/>
                  <a:pt x="690784" y="414068"/>
                </a:cubicBezTo>
                <a:cubicBezTo>
                  <a:pt x="633274" y="408317"/>
                  <a:pt x="552933" y="443052"/>
                  <a:pt x="518255" y="396815"/>
                </a:cubicBezTo>
                <a:cubicBezTo>
                  <a:pt x="480142" y="345998"/>
                  <a:pt x="505393" y="262963"/>
                  <a:pt x="535508" y="207034"/>
                </a:cubicBezTo>
                <a:cubicBezTo>
                  <a:pt x="552752" y="175009"/>
                  <a:pt x="639025" y="172528"/>
                  <a:pt x="639025" y="172528"/>
                </a:cubicBezTo>
                <a:cubicBezTo>
                  <a:pt x="650527" y="189781"/>
                  <a:pt x="664258" y="205740"/>
                  <a:pt x="673531" y="224286"/>
                </a:cubicBezTo>
                <a:cubicBezTo>
                  <a:pt x="707267" y="291758"/>
                  <a:pt x="692749" y="354447"/>
                  <a:pt x="673531" y="431320"/>
                </a:cubicBezTo>
                <a:cubicBezTo>
                  <a:pt x="668502" y="451436"/>
                  <a:pt x="655217" y="470126"/>
                  <a:pt x="639025" y="483079"/>
                </a:cubicBezTo>
                <a:cubicBezTo>
                  <a:pt x="624824" y="494440"/>
                  <a:pt x="603533" y="492199"/>
                  <a:pt x="587267" y="500332"/>
                </a:cubicBezTo>
                <a:cubicBezTo>
                  <a:pt x="453487" y="567221"/>
                  <a:pt x="613845" y="508724"/>
                  <a:pt x="483750" y="552090"/>
                </a:cubicBezTo>
                <a:cubicBezTo>
                  <a:pt x="450044" y="547877"/>
                  <a:pt x="310877" y="559168"/>
                  <a:pt x="293969" y="483079"/>
                </a:cubicBezTo>
                <a:cubicBezTo>
                  <a:pt x="286381" y="448930"/>
                  <a:pt x="305471" y="414068"/>
                  <a:pt x="311222" y="379562"/>
                </a:cubicBezTo>
                <a:cubicBezTo>
                  <a:pt x="343830" y="387714"/>
                  <a:pt x="409927" y="396018"/>
                  <a:pt x="431991" y="431320"/>
                </a:cubicBezTo>
                <a:cubicBezTo>
                  <a:pt x="451268" y="462164"/>
                  <a:pt x="466497" y="534837"/>
                  <a:pt x="466497" y="534837"/>
                </a:cubicBezTo>
                <a:cubicBezTo>
                  <a:pt x="459121" y="630727"/>
                  <a:pt x="487665" y="737957"/>
                  <a:pt x="414739" y="810883"/>
                </a:cubicBezTo>
                <a:cubicBezTo>
                  <a:pt x="400077" y="825545"/>
                  <a:pt x="381526" y="836115"/>
                  <a:pt x="362980" y="845388"/>
                </a:cubicBezTo>
                <a:cubicBezTo>
                  <a:pt x="346714" y="853521"/>
                  <a:pt x="328475" y="856890"/>
                  <a:pt x="311222" y="862641"/>
                </a:cubicBezTo>
                <a:cubicBezTo>
                  <a:pt x="293969" y="851139"/>
                  <a:pt x="272416" y="844328"/>
                  <a:pt x="259463" y="828136"/>
                </a:cubicBezTo>
                <a:cubicBezTo>
                  <a:pt x="224946" y="784990"/>
                  <a:pt x="249488" y="688858"/>
                  <a:pt x="259463" y="655607"/>
                </a:cubicBezTo>
                <a:cubicBezTo>
                  <a:pt x="265421" y="635746"/>
                  <a:pt x="276386" y="614839"/>
                  <a:pt x="293969" y="603849"/>
                </a:cubicBezTo>
                <a:cubicBezTo>
                  <a:pt x="324813" y="584572"/>
                  <a:pt x="362980" y="580845"/>
                  <a:pt x="397486" y="569343"/>
                </a:cubicBezTo>
                <a:lnTo>
                  <a:pt x="449244" y="552090"/>
                </a:lnTo>
                <a:cubicBezTo>
                  <a:pt x="489501" y="557841"/>
                  <a:pt x="531064" y="557658"/>
                  <a:pt x="570014" y="569343"/>
                </a:cubicBezTo>
                <a:cubicBezTo>
                  <a:pt x="589875" y="575301"/>
                  <a:pt x="605843" y="590575"/>
                  <a:pt x="621772" y="603849"/>
                </a:cubicBezTo>
                <a:cubicBezTo>
                  <a:pt x="671590" y="645364"/>
                  <a:pt x="674107" y="656471"/>
                  <a:pt x="708037" y="707366"/>
                </a:cubicBezTo>
                <a:cubicBezTo>
                  <a:pt x="702286" y="747623"/>
                  <a:pt x="698759" y="788260"/>
                  <a:pt x="690784" y="828136"/>
                </a:cubicBezTo>
                <a:cubicBezTo>
                  <a:pt x="687217" y="845969"/>
                  <a:pt x="686390" y="867035"/>
                  <a:pt x="673531" y="879894"/>
                </a:cubicBezTo>
                <a:cubicBezTo>
                  <a:pt x="605061" y="948364"/>
                  <a:pt x="578927" y="946677"/>
                  <a:pt x="501003" y="966158"/>
                </a:cubicBezTo>
                <a:cubicBezTo>
                  <a:pt x="451859" y="961690"/>
                  <a:pt x="311426" y="979353"/>
                  <a:pt x="259463" y="914400"/>
                </a:cubicBezTo>
                <a:cubicBezTo>
                  <a:pt x="248102" y="900199"/>
                  <a:pt x="247961" y="879894"/>
                  <a:pt x="242210" y="862641"/>
                </a:cubicBezTo>
                <a:cubicBezTo>
                  <a:pt x="245202" y="838709"/>
                  <a:pt x="228413" y="690113"/>
                  <a:pt x="311222" y="690113"/>
                </a:cubicBezTo>
                <a:cubicBezTo>
                  <a:pt x="331957" y="690113"/>
                  <a:pt x="345727" y="713117"/>
                  <a:pt x="362980" y="724619"/>
                </a:cubicBezTo>
                <a:lnTo>
                  <a:pt x="414739" y="879894"/>
                </a:lnTo>
                <a:lnTo>
                  <a:pt x="431991" y="931653"/>
                </a:lnTo>
                <a:cubicBezTo>
                  <a:pt x="422590" y="959856"/>
                  <a:pt x="408399" y="1017565"/>
                  <a:pt x="380233" y="1035169"/>
                </a:cubicBezTo>
                <a:cubicBezTo>
                  <a:pt x="349389" y="1054446"/>
                  <a:pt x="306980" y="1049499"/>
                  <a:pt x="276716" y="1069675"/>
                </a:cubicBezTo>
                <a:cubicBezTo>
                  <a:pt x="209825" y="1114269"/>
                  <a:pt x="244628" y="1097624"/>
                  <a:pt x="173199" y="1121434"/>
                </a:cubicBezTo>
                <a:cubicBezTo>
                  <a:pt x="150195" y="1115683"/>
                  <a:pt x="122033" y="1119795"/>
                  <a:pt x="104188" y="1104181"/>
                </a:cubicBezTo>
                <a:cubicBezTo>
                  <a:pt x="72978" y="1076872"/>
                  <a:pt x="35176" y="1000664"/>
                  <a:pt x="35176" y="1000664"/>
                </a:cubicBezTo>
                <a:cubicBezTo>
                  <a:pt x="0" y="895137"/>
                  <a:pt x="8717" y="944337"/>
                  <a:pt x="35176" y="759124"/>
                </a:cubicBezTo>
                <a:cubicBezTo>
                  <a:pt x="37748" y="741121"/>
                  <a:pt x="37630" y="717936"/>
                  <a:pt x="52429" y="707366"/>
                </a:cubicBezTo>
                <a:cubicBezTo>
                  <a:pt x="82026" y="686225"/>
                  <a:pt x="155946" y="672860"/>
                  <a:pt x="155946" y="672860"/>
                </a:cubicBezTo>
                <a:cubicBezTo>
                  <a:pt x="227536" y="696723"/>
                  <a:pt x="242110" y="689812"/>
                  <a:pt x="276716" y="793630"/>
                </a:cubicBezTo>
                <a:lnTo>
                  <a:pt x="311222" y="897147"/>
                </a:lnTo>
                <a:cubicBezTo>
                  <a:pt x="305471" y="943154"/>
                  <a:pt x="303684" y="989833"/>
                  <a:pt x="293969" y="1035169"/>
                </a:cubicBezTo>
                <a:cubicBezTo>
                  <a:pt x="286348" y="1070734"/>
                  <a:pt x="293969" y="1127184"/>
                  <a:pt x="259463" y="1138686"/>
                </a:cubicBezTo>
                <a:lnTo>
                  <a:pt x="207705" y="1155939"/>
                </a:lnTo>
                <a:cubicBezTo>
                  <a:pt x="190452" y="1150188"/>
                  <a:pt x="168806" y="1151546"/>
                  <a:pt x="155946" y="1138686"/>
                </a:cubicBezTo>
                <a:cubicBezTo>
                  <a:pt x="143087" y="1125827"/>
                  <a:pt x="146826" y="1103194"/>
                  <a:pt x="138693" y="1086928"/>
                </a:cubicBezTo>
                <a:cubicBezTo>
                  <a:pt x="129420" y="1068382"/>
                  <a:pt x="112609" y="1054117"/>
                  <a:pt x="104188" y="1035169"/>
                </a:cubicBezTo>
                <a:cubicBezTo>
                  <a:pt x="89416" y="1001932"/>
                  <a:pt x="69682" y="931653"/>
                  <a:pt x="69682" y="931653"/>
                </a:cubicBezTo>
                <a:cubicBezTo>
                  <a:pt x="72568" y="911448"/>
                  <a:pt x="91526" y="727308"/>
                  <a:pt x="121440" y="707366"/>
                </a:cubicBezTo>
                <a:lnTo>
                  <a:pt x="173199" y="672860"/>
                </a:lnTo>
                <a:cubicBezTo>
                  <a:pt x="265218" y="534835"/>
                  <a:pt x="144442" y="701619"/>
                  <a:pt x="259463" y="586596"/>
                </a:cubicBezTo>
                <a:cubicBezTo>
                  <a:pt x="274125" y="571934"/>
                  <a:pt x="278364" y="548491"/>
                  <a:pt x="293969" y="534837"/>
                </a:cubicBezTo>
                <a:cubicBezTo>
                  <a:pt x="366982" y="470950"/>
                  <a:pt x="378156" y="472270"/>
                  <a:pt x="449244" y="448573"/>
                </a:cubicBezTo>
                <a:cubicBezTo>
                  <a:pt x="467035" y="501947"/>
                  <a:pt x="483750" y="543122"/>
                  <a:pt x="483750" y="603849"/>
                </a:cubicBezTo>
                <a:cubicBezTo>
                  <a:pt x="483750" y="650214"/>
                  <a:pt x="472248" y="695864"/>
                  <a:pt x="466497" y="741871"/>
                </a:cubicBezTo>
                <a:cubicBezTo>
                  <a:pt x="347052" y="702058"/>
                  <a:pt x="373985" y="729606"/>
                  <a:pt x="431991" y="483079"/>
                </a:cubicBezTo>
                <a:cubicBezTo>
                  <a:pt x="437579" y="459328"/>
                  <a:pt x="465006" y="446940"/>
                  <a:pt x="483750" y="431320"/>
                </a:cubicBezTo>
                <a:cubicBezTo>
                  <a:pt x="624201" y="314278"/>
                  <a:pt x="413344" y="512763"/>
                  <a:pt x="639025" y="362309"/>
                </a:cubicBezTo>
                <a:cubicBezTo>
                  <a:pt x="705916" y="317715"/>
                  <a:pt x="671112" y="334360"/>
                  <a:pt x="742542" y="310551"/>
                </a:cubicBezTo>
                <a:cubicBezTo>
                  <a:pt x="759795" y="299049"/>
                  <a:pt x="773692" y="278335"/>
                  <a:pt x="794301" y="276045"/>
                </a:cubicBezTo>
                <a:cubicBezTo>
                  <a:pt x="829069" y="272182"/>
                  <a:pt x="867445" y="275942"/>
                  <a:pt x="897818" y="293298"/>
                </a:cubicBezTo>
                <a:cubicBezTo>
                  <a:pt x="913608" y="302321"/>
                  <a:pt x="906938" y="328790"/>
                  <a:pt x="915071" y="345056"/>
                </a:cubicBezTo>
                <a:cubicBezTo>
                  <a:pt x="981960" y="478836"/>
                  <a:pt x="923463" y="318478"/>
                  <a:pt x="966829" y="448573"/>
                </a:cubicBezTo>
                <a:cubicBezTo>
                  <a:pt x="961078" y="488830"/>
                  <a:pt x="967762" y="532971"/>
                  <a:pt x="949576" y="569343"/>
                </a:cubicBezTo>
                <a:cubicBezTo>
                  <a:pt x="941443" y="585609"/>
                  <a:pt x="914084" y="578463"/>
                  <a:pt x="897818" y="586596"/>
                </a:cubicBezTo>
                <a:cubicBezTo>
                  <a:pt x="879272" y="595869"/>
                  <a:pt x="863312" y="609600"/>
                  <a:pt x="846059" y="621102"/>
                </a:cubicBezTo>
                <a:cubicBezTo>
                  <a:pt x="828806" y="603849"/>
                  <a:pt x="798312" y="593410"/>
                  <a:pt x="794301" y="569343"/>
                </a:cubicBezTo>
                <a:cubicBezTo>
                  <a:pt x="785740" y="517975"/>
                  <a:pt x="798924" y="464590"/>
                  <a:pt x="811554" y="414068"/>
                </a:cubicBezTo>
                <a:cubicBezTo>
                  <a:pt x="816583" y="393952"/>
                  <a:pt x="832785" y="378238"/>
                  <a:pt x="846059" y="362309"/>
                </a:cubicBezTo>
                <a:cubicBezTo>
                  <a:pt x="896732" y="301501"/>
                  <a:pt x="929204" y="289626"/>
                  <a:pt x="1001335" y="241539"/>
                </a:cubicBezTo>
                <a:cubicBezTo>
                  <a:pt x="1068223" y="196947"/>
                  <a:pt x="1033424" y="213590"/>
                  <a:pt x="1104852" y="189781"/>
                </a:cubicBezTo>
                <a:cubicBezTo>
                  <a:pt x="1122105" y="195532"/>
                  <a:pt x="1143751" y="194175"/>
                  <a:pt x="1156610" y="207034"/>
                </a:cubicBezTo>
                <a:cubicBezTo>
                  <a:pt x="1185934" y="236358"/>
                  <a:pt x="1202618" y="276045"/>
                  <a:pt x="1225622" y="310551"/>
                </a:cubicBezTo>
                <a:cubicBezTo>
                  <a:pt x="1270214" y="377439"/>
                  <a:pt x="1253571" y="342640"/>
                  <a:pt x="1277380" y="414068"/>
                </a:cubicBezTo>
                <a:cubicBezTo>
                  <a:pt x="1274866" y="426638"/>
                  <a:pt x="1271229" y="550552"/>
                  <a:pt x="1208369" y="534837"/>
                </a:cubicBezTo>
                <a:cubicBezTo>
                  <a:pt x="1190726" y="530426"/>
                  <a:pt x="1196867" y="500332"/>
                  <a:pt x="1191116" y="483079"/>
                </a:cubicBezTo>
                <a:cubicBezTo>
                  <a:pt x="1202618" y="465826"/>
                  <a:pt x="1210017" y="444974"/>
                  <a:pt x="1225622" y="431320"/>
                </a:cubicBezTo>
                <a:cubicBezTo>
                  <a:pt x="1256832" y="404011"/>
                  <a:pt x="1329139" y="362309"/>
                  <a:pt x="1329139" y="362309"/>
                </a:cubicBezTo>
                <a:cubicBezTo>
                  <a:pt x="1340641" y="345056"/>
                  <a:pt x="1346061" y="321541"/>
                  <a:pt x="1363644" y="310551"/>
                </a:cubicBezTo>
                <a:cubicBezTo>
                  <a:pt x="1394488" y="291274"/>
                  <a:pt x="1467161" y="276045"/>
                  <a:pt x="1467161" y="276045"/>
                </a:cubicBezTo>
                <a:cubicBezTo>
                  <a:pt x="1569347" y="352684"/>
                  <a:pt x="1520224" y="303879"/>
                  <a:pt x="1605184" y="431320"/>
                </a:cubicBezTo>
                <a:cubicBezTo>
                  <a:pt x="1616686" y="448573"/>
                  <a:pt x="1633132" y="463408"/>
                  <a:pt x="1639689" y="483079"/>
                </a:cubicBezTo>
                <a:lnTo>
                  <a:pt x="1674195" y="586596"/>
                </a:lnTo>
                <a:cubicBezTo>
                  <a:pt x="1668444" y="655607"/>
                  <a:pt x="1670523" y="725724"/>
                  <a:pt x="1656942" y="793630"/>
                </a:cubicBezTo>
                <a:cubicBezTo>
                  <a:pt x="1652876" y="813962"/>
                  <a:pt x="1642769" y="841321"/>
                  <a:pt x="1622437" y="845388"/>
                </a:cubicBezTo>
                <a:cubicBezTo>
                  <a:pt x="1602104" y="849455"/>
                  <a:pt x="1587931" y="822385"/>
                  <a:pt x="1570678" y="810883"/>
                </a:cubicBezTo>
                <a:cubicBezTo>
                  <a:pt x="1576429" y="753373"/>
                  <a:pt x="1562084" y="690049"/>
                  <a:pt x="1587931" y="638354"/>
                </a:cubicBezTo>
                <a:cubicBezTo>
                  <a:pt x="1606477" y="601262"/>
                  <a:pt x="1691448" y="569343"/>
                  <a:pt x="1691448" y="569343"/>
                </a:cubicBezTo>
                <a:cubicBezTo>
                  <a:pt x="1835871" y="593414"/>
                  <a:pt x="1765858" y="567192"/>
                  <a:pt x="1898482" y="655607"/>
                </a:cubicBezTo>
                <a:lnTo>
                  <a:pt x="1898482" y="655607"/>
                </a:lnTo>
                <a:lnTo>
                  <a:pt x="2001999" y="690113"/>
                </a:lnTo>
                <a:cubicBezTo>
                  <a:pt x="2019252" y="701615"/>
                  <a:pt x="2039095" y="709957"/>
                  <a:pt x="2053757" y="724619"/>
                </a:cubicBezTo>
                <a:cubicBezTo>
                  <a:pt x="2087203" y="758065"/>
                  <a:pt x="2091483" y="786038"/>
                  <a:pt x="2105516" y="828136"/>
                </a:cubicBezTo>
                <a:cubicBezTo>
                  <a:pt x="2099765" y="891396"/>
                  <a:pt x="2097246" y="955034"/>
                  <a:pt x="2088263" y="1017917"/>
                </a:cubicBezTo>
                <a:cubicBezTo>
                  <a:pt x="2085691" y="1035920"/>
                  <a:pt x="2088496" y="1064679"/>
                  <a:pt x="2071010" y="1069675"/>
                </a:cubicBezTo>
                <a:cubicBezTo>
                  <a:pt x="2037374" y="1079285"/>
                  <a:pt x="2001999" y="1058173"/>
                  <a:pt x="1967493" y="1052422"/>
                </a:cubicBezTo>
                <a:cubicBezTo>
                  <a:pt x="1970032" y="1027035"/>
                  <a:pt x="1971668" y="882731"/>
                  <a:pt x="2001999" y="828136"/>
                </a:cubicBezTo>
                <a:cubicBezTo>
                  <a:pt x="2022139" y="791884"/>
                  <a:pt x="2031668" y="737733"/>
                  <a:pt x="2071010" y="724619"/>
                </a:cubicBezTo>
                <a:lnTo>
                  <a:pt x="2122769" y="707366"/>
                </a:lnTo>
                <a:cubicBezTo>
                  <a:pt x="2140022" y="695864"/>
                  <a:pt x="2154000" y="675792"/>
                  <a:pt x="2174527" y="672860"/>
                </a:cubicBezTo>
                <a:cubicBezTo>
                  <a:pt x="2242342" y="663172"/>
                  <a:pt x="2249023" y="698340"/>
                  <a:pt x="2278044" y="741871"/>
                </a:cubicBezTo>
                <a:cubicBezTo>
                  <a:pt x="2272293" y="810882"/>
                  <a:pt x="2274372" y="880999"/>
                  <a:pt x="2260791" y="948905"/>
                </a:cubicBezTo>
                <a:cubicBezTo>
                  <a:pt x="2256725" y="969238"/>
                  <a:pt x="2241891" y="987010"/>
                  <a:pt x="2226286" y="1000664"/>
                </a:cubicBezTo>
                <a:cubicBezTo>
                  <a:pt x="2153273" y="1064551"/>
                  <a:pt x="2142099" y="1063232"/>
                  <a:pt x="2071010" y="1086928"/>
                </a:cubicBezTo>
                <a:cubicBezTo>
                  <a:pt x="2002321" y="1069756"/>
                  <a:pt x="1997279" y="1084936"/>
                  <a:pt x="1967493" y="1017917"/>
                </a:cubicBezTo>
                <a:cubicBezTo>
                  <a:pt x="1952721" y="984680"/>
                  <a:pt x="1932988" y="914400"/>
                  <a:pt x="1932988" y="914400"/>
                </a:cubicBezTo>
                <a:cubicBezTo>
                  <a:pt x="1939661" y="854344"/>
                  <a:pt x="1943966" y="716776"/>
                  <a:pt x="1984746" y="655607"/>
                </a:cubicBezTo>
                <a:lnTo>
                  <a:pt x="2019252" y="603849"/>
                </a:lnTo>
                <a:cubicBezTo>
                  <a:pt x="2025003" y="586596"/>
                  <a:pt x="2023645" y="564950"/>
                  <a:pt x="2036505" y="552090"/>
                </a:cubicBezTo>
                <a:cubicBezTo>
                  <a:pt x="2065829" y="522766"/>
                  <a:pt x="2140022" y="483079"/>
                  <a:pt x="2140022" y="483079"/>
                </a:cubicBezTo>
                <a:cubicBezTo>
                  <a:pt x="2161267" y="546818"/>
                  <a:pt x="2179670" y="576310"/>
                  <a:pt x="2140022" y="655607"/>
                </a:cubicBezTo>
                <a:cubicBezTo>
                  <a:pt x="2131889" y="671873"/>
                  <a:pt x="2105516" y="667109"/>
                  <a:pt x="2088263" y="672860"/>
                </a:cubicBezTo>
                <a:cubicBezTo>
                  <a:pt x="2065259" y="667109"/>
                  <a:pt x="2039840" y="667371"/>
                  <a:pt x="2019252" y="655607"/>
                </a:cubicBezTo>
                <a:cubicBezTo>
                  <a:pt x="1966036" y="625198"/>
                  <a:pt x="1966709" y="601498"/>
                  <a:pt x="1950240" y="552090"/>
                </a:cubicBezTo>
                <a:cubicBezTo>
                  <a:pt x="1955991" y="460075"/>
                  <a:pt x="1946377" y="365789"/>
                  <a:pt x="1967493" y="276045"/>
                </a:cubicBezTo>
                <a:cubicBezTo>
                  <a:pt x="1971658" y="258342"/>
                  <a:pt x="2015999" y="240899"/>
                  <a:pt x="2019252" y="258792"/>
                </a:cubicBezTo>
                <a:cubicBezTo>
                  <a:pt x="2031640" y="326926"/>
                  <a:pt x="2029756" y="402382"/>
                  <a:pt x="2001999" y="465826"/>
                </a:cubicBezTo>
                <a:cubicBezTo>
                  <a:pt x="1981742" y="512128"/>
                  <a:pt x="1894676" y="536106"/>
                  <a:pt x="1846723" y="552090"/>
                </a:cubicBezTo>
                <a:cubicBezTo>
                  <a:pt x="1825973" y="550204"/>
                  <a:pt x="1663626" y="550053"/>
                  <a:pt x="1605184" y="517585"/>
                </a:cubicBezTo>
                <a:cubicBezTo>
                  <a:pt x="1568932" y="497445"/>
                  <a:pt x="1501667" y="448573"/>
                  <a:pt x="1501667" y="448573"/>
                </a:cubicBezTo>
                <a:cubicBezTo>
                  <a:pt x="1490165" y="431320"/>
                  <a:pt x="1481823" y="411477"/>
                  <a:pt x="1467161" y="396815"/>
                </a:cubicBezTo>
                <a:cubicBezTo>
                  <a:pt x="1452499" y="382153"/>
                  <a:pt x="1418335" y="382836"/>
                  <a:pt x="1415403" y="362309"/>
                </a:cubicBezTo>
                <a:cubicBezTo>
                  <a:pt x="1387353" y="165960"/>
                  <a:pt x="1389115" y="184301"/>
                  <a:pt x="1484414" y="120769"/>
                </a:cubicBezTo>
                <a:cubicBezTo>
                  <a:pt x="1501667" y="126520"/>
                  <a:pt x="1523313" y="125163"/>
                  <a:pt x="1536172" y="138022"/>
                </a:cubicBezTo>
                <a:cubicBezTo>
                  <a:pt x="1549032" y="150882"/>
                  <a:pt x="1553425" y="189781"/>
                  <a:pt x="1553425" y="189781"/>
                </a:cubicBezTo>
              </a:path>
            </a:pathLst>
          </a:cu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Блок-схема: узел 30"/>
          <p:cNvSpPr/>
          <p:nvPr/>
        </p:nvSpPr>
        <p:spPr bwMode="auto">
          <a:xfrm>
            <a:off x="6072198" y="1643050"/>
            <a:ext cx="142876" cy="142876"/>
          </a:xfrm>
          <a:prstGeom prst="flowChartConnector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Блок-схема: узел 32"/>
          <p:cNvSpPr/>
          <p:nvPr/>
        </p:nvSpPr>
        <p:spPr bwMode="auto">
          <a:xfrm>
            <a:off x="6500826" y="1643050"/>
            <a:ext cx="142876" cy="142876"/>
          </a:xfrm>
          <a:prstGeom prst="flowChartConnector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Блок-схема: сопоставление 36"/>
          <p:cNvSpPr/>
          <p:nvPr/>
        </p:nvSpPr>
        <p:spPr bwMode="auto">
          <a:xfrm rot="5400000">
            <a:off x="5965041" y="1964521"/>
            <a:ext cx="1000132" cy="1500198"/>
          </a:xfrm>
          <a:prstGeom prst="flowChartCollate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Блок-схема: узел 37"/>
          <p:cNvSpPr/>
          <p:nvPr/>
        </p:nvSpPr>
        <p:spPr bwMode="auto">
          <a:xfrm>
            <a:off x="6286512" y="2500306"/>
            <a:ext cx="357190" cy="285752"/>
          </a:xfrm>
          <a:prstGeom prst="flowChartConnector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Блок-схема: узел 41"/>
          <p:cNvSpPr/>
          <p:nvPr/>
        </p:nvSpPr>
        <p:spPr bwMode="auto">
          <a:xfrm>
            <a:off x="7143768" y="4429132"/>
            <a:ext cx="214314" cy="214314"/>
          </a:xfrm>
          <a:prstGeom prst="flowChartConnector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Блок-схема: узел 42"/>
          <p:cNvSpPr/>
          <p:nvPr/>
        </p:nvSpPr>
        <p:spPr bwMode="auto">
          <a:xfrm>
            <a:off x="6000760" y="4714884"/>
            <a:ext cx="214314" cy="214314"/>
          </a:xfrm>
          <a:prstGeom prst="flowChartConnector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Блок-схема: узел 43"/>
          <p:cNvSpPr/>
          <p:nvPr/>
        </p:nvSpPr>
        <p:spPr bwMode="auto">
          <a:xfrm>
            <a:off x="6643702" y="4500570"/>
            <a:ext cx="214314" cy="214314"/>
          </a:xfrm>
          <a:prstGeom prst="flowChartConnector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Блок-схема: узел 44"/>
          <p:cNvSpPr/>
          <p:nvPr/>
        </p:nvSpPr>
        <p:spPr bwMode="auto">
          <a:xfrm>
            <a:off x="5643570" y="4500570"/>
            <a:ext cx="214314" cy="214314"/>
          </a:xfrm>
          <a:prstGeom prst="flowChartConnector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Блок-схема: узел 45"/>
          <p:cNvSpPr/>
          <p:nvPr/>
        </p:nvSpPr>
        <p:spPr bwMode="auto">
          <a:xfrm>
            <a:off x="6000760" y="5214950"/>
            <a:ext cx="214314" cy="214314"/>
          </a:xfrm>
          <a:prstGeom prst="flowChartConnector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Блок-схема: узел 46"/>
          <p:cNvSpPr/>
          <p:nvPr/>
        </p:nvSpPr>
        <p:spPr bwMode="auto">
          <a:xfrm>
            <a:off x="6572264" y="5072074"/>
            <a:ext cx="214314" cy="214314"/>
          </a:xfrm>
          <a:prstGeom prst="flowChartConnector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Прямоугольный треугольник 47"/>
          <p:cNvSpPr/>
          <p:nvPr/>
        </p:nvSpPr>
        <p:spPr bwMode="auto">
          <a:xfrm rot="7697451">
            <a:off x="5760728" y="504140"/>
            <a:ext cx="1500198" cy="1571636"/>
          </a:xfrm>
          <a:prstGeom prst="rtTriangl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Блок-схема: сопоставление 52"/>
          <p:cNvSpPr/>
          <p:nvPr/>
        </p:nvSpPr>
        <p:spPr bwMode="auto">
          <a:xfrm>
            <a:off x="5786446" y="428604"/>
            <a:ext cx="214314" cy="642942"/>
          </a:xfrm>
          <a:prstGeom prst="flowChartCollat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Блок-схема: сопоставление 53"/>
          <p:cNvSpPr/>
          <p:nvPr/>
        </p:nvSpPr>
        <p:spPr bwMode="auto">
          <a:xfrm>
            <a:off x="5786446" y="428604"/>
            <a:ext cx="214314" cy="642942"/>
          </a:xfrm>
          <a:prstGeom prst="flowChartCollat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Блок-схема: сопоставление 54"/>
          <p:cNvSpPr/>
          <p:nvPr/>
        </p:nvSpPr>
        <p:spPr bwMode="auto">
          <a:xfrm>
            <a:off x="5786446" y="428604"/>
            <a:ext cx="214314" cy="642942"/>
          </a:xfrm>
          <a:prstGeom prst="flowChartCollat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4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202064" y="3915276"/>
            <a:ext cx="4429156" cy="250033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u="none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Треугольники одинаковые?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67471" y="80938"/>
            <a:ext cx="4633914" cy="177642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 каких фигур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состоит клоун?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u="none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1903" y="2000240"/>
            <a:ext cx="4633914" cy="177642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Каких фигур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больше?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u="none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2"/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 bwMode="auto">
          <a:xfrm>
            <a:off x="4929190" y="1643050"/>
            <a:ext cx="3929090" cy="3143272"/>
          </a:xfrm>
          <a:prstGeom prst="triangle">
            <a:avLst/>
          </a:prstGeom>
          <a:solidFill>
            <a:srgbClr val="BBE0E3">
              <a:alpha val="0"/>
            </a:srgbClr>
          </a:solidFill>
          <a:ln w="508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5786446" y="2786058"/>
            <a:ext cx="500066" cy="4286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 bwMode="auto">
          <a:xfrm rot="5400000">
            <a:off x="6715934" y="4785528"/>
            <a:ext cx="5715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 rot="5400000">
            <a:off x="7643834" y="2928934"/>
            <a:ext cx="428628" cy="4286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57818" y="4786322"/>
            <a:ext cx="314324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4000" i="1" u="none" kern="0" dirty="0" smtClean="0">
                <a:solidFill>
                  <a:srgbClr val="FF0000"/>
                </a:solidFill>
              </a:rPr>
              <a:t>равны</a:t>
            </a:r>
            <a:endParaRPr lang="ru-RU" sz="4000" b="1" i="1" u="none" kern="0" dirty="0" smtClean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 rot="3396796">
            <a:off x="6707398" y="2738236"/>
            <a:ext cx="314324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4000" i="1" u="none" kern="0" dirty="0" smtClean="0">
                <a:solidFill>
                  <a:srgbClr val="FF0000"/>
                </a:solidFill>
              </a:rPr>
              <a:t>равны</a:t>
            </a:r>
            <a:endParaRPr lang="ru-RU" sz="4000" b="1" i="1" u="none" kern="0" dirty="0" smtClean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 rot="18220076">
            <a:off x="4028025" y="2576521"/>
            <a:ext cx="314327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4000" i="1" u="none" kern="0" dirty="0" smtClean="0">
                <a:solidFill>
                  <a:srgbClr val="FF0000"/>
                </a:solidFill>
              </a:rPr>
              <a:t>равны</a:t>
            </a:r>
            <a:endParaRPr lang="ru-RU" sz="4000" b="1" i="1" u="none" kern="0" dirty="0" smtClean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85728"/>
            <a:ext cx="7429552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800" u="none" dirty="0" smtClean="0"/>
              <a:t>Треугольник, у которого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u="none" dirty="0" smtClean="0"/>
              <a:t>равны все три стороны,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u="none" dirty="0" smtClean="0"/>
              <a:t>называется  </a:t>
            </a:r>
            <a:r>
              <a:rPr lang="ru-RU" sz="4800" u="none" dirty="0" smtClean="0">
                <a:solidFill>
                  <a:srgbClr val="FF3300"/>
                </a:solidFill>
              </a:rPr>
              <a:t>равносторонним </a:t>
            </a:r>
            <a:endParaRPr lang="ru-RU" sz="4800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 bwMode="auto">
          <a:xfrm>
            <a:off x="5643570" y="1500174"/>
            <a:ext cx="2786082" cy="3214710"/>
          </a:xfrm>
          <a:prstGeom prst="triangle">
            <a:avLst/>
          </a:prstGeom>
          <a:solidFill>
            <a:srgbClr val="FFFFFF">
              <a:alpha val="0"/>
            </a:srgbClr>
          </a:solidFill>
          <a:ln w="508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5786446" y="3571876"/>
            <a:ext cx="500066" cy="4286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 rot="10800000" flipV="1">
            <a:off x="7858148" y="3571876"/>
            <a:ext cx="500066" cy="3667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57818" y="4786322"/>
            <a:ext cx="314324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4000" i="1" u="none" kern="0" dirty="0" smtClean="0">
                <a:solidFill>
                  <a:srgbClr val="FF0000"/>
                </a:solidFill>
              </a:rPr>
              <a:t>основание</a:t>
            </a:r>
            <a:endParaRPr lang="ru-RU" sz="4000" b="1" i="1" u="none" kern="0" dirty="0" smtClean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 rot="17699550">
            <a:off x="4855779" y="2233314"/>
            <a:ext cx="25003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4000" u="none" kern="0" dirty="0" smtClean="0">
                <a:solidFill>
                  <a:srgbClr val="FF0000"/>
                </a:solidFill>
              </a:rPr>
              <a:t>боковая сторона</a:t>
            </a:r>
            <a:endParaRPr lang="ru-RU" sz="4000" b="1" u="none" kern="0" dirty="0" smtClean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 rot="3896883">
            <a:off x="6714200" y="2233067"/>
            <a:ext cx="25003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4000" u="none" kern="0" dirty="0" smtClean="0">
                <a:solidFill>
                  <a:srgbClr val="FF0000"/>
                </a:solidFill>
              </a:rPr>
              <a:t>боковая сторона</a:t>
            </a:r>
            <a:endParaRPr lang="ru-RU" sz="4000" b="1" u="none" kern="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00042"/>
            <a:ext cx="564360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800" u="none" dirty="0" smtClean="0"/>
              <a:t>Треугольник, у которого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u="none" dirty="0" smtClean="0"/>
              <a:t>равны две стороны,  называется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u="none" dirty="0" smtClean="0">
                <a:solidFill>
                  <a:srgbClr val="FF3300"/>
                </a:solidFill>
              </a:rPr>
              <a:t>равнобедренным </a:t>
            </a:r>
            <a:endParaRPr lang="ru-RU" sz="4800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500066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800" u="none" dirty="0" smtClean="0"/>
              <a:t>Треугольник, у которого все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u="none" dirty="0" smtClean="0"/>
              <a:t> стороны разной длины,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u="none" dirty="0" smtClean="0"/>
              <a:t> называется </a:t>
            </a:r>
            <a:r>
              <a:rPr lang="ru-RU" sz="4800" u="none" dirty="0" smtClean="0">
                <a:solidFill>
                  <a:srgbClr val="FF3300"/>
                </a:solidFill>
              </a:rPr>
              <a:t>разносторонним</a:t>
            </a:r>
          </a:p>
        </p:txBody>
      </p:sp>
      <p:sp>
        <p:nvSpPr>
          <p:cNvPr id="3" name="Прямоугольный треугольник 2"/>
          <p:cNvSpPr/>
          <p:nvPr/>
        </p:nvSpPr>
        <p:spPr bwMode="auto">
          <a:xfrm>
            <a:off x="6215074" y="1428736"/>
            <a:ext cx="3357586" cy="2857520"/>
          </a:xfrm>
          <a:prstGeom prst="rtTriangle">
            <a:avLst/>
          </a:prstGeom>
          <a:solidFill>
            <a:srgbClr val="BBE0E3">
              <a:alpha val="0"/>
            </a:srgbClr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9199999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 rot="18619004">
            <a:off x="5018764" y="1125478"/>
            <a:ext cx="25003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4000" u="none" kern="0" dirty="0" smtClean="0">
                <a:solidFill>
                  <a:srgbClr val="FF0000"/>
                </a:solidFill>
              </a:rPr>
              <a:t>разные</a:t>
            </a:r>
            <a:endParaRPr lang="ru-RU" sz="4000" b="1" u="none" kern="0" dirty="0" smtClean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 rot="4892466">
            <a:off x="6966980" y="1962490"/>
            <a:ext cx="25003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4000" u="none" kern="0" dirty="0" smtClean="0">
                <a:solidFill>
                  <a:srgbClr val="FF0000"/>
                </a:solidFill>
              </a:rPr>
              <a:t>разные</a:t>
            </a:r>
            <a:endParaRPr lang="ru-RU" sz="4000" b="1" u="none" kern="0" dirty="0" smtClean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 rot="2364750">
            <a:off x="5349064" y="3792435"/>
            <a:ext cx="25003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4000" u="none" kern="0" dirty="0" smtClean="0">
                <a:solidFill>
                  <a:srgbClr val="FF0000"/>
                </a:solidFill>
              </a:rPr>
              <a:t>разные</a:t>
            </a:r>
            <a:endParaRPr lang="ru-RU" sz="4000" b="1" u="none" kern="0" dirty="0" smtClean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rot="16200000" flipH="1">
            <a:off x="6250793" y="1821645"/>
            <a:ext cx="428628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rot="5400000" flipH="1" flipV="1">
            <a:off x="6500826" y="3500438"/>
            <a:ext cx="285752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 rot="5400000" flipH="1" flipV="1">
            <a:off x="6634178" y="3581400"/>
            <a:ext cx="366714" cy="3476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 rot="5400000" flipH="1" flipV="1">
            <a:off x="6786578" y="3786190"/>
            <a:ext cx="285752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7572396" y="2500306"/>
            <a:ext cx="500066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7500958" y="2285992"/>
            <a:ext cx="571504" cy="214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36904" cy="536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Финансовая грамотность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16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202920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3570</TotalTime>
  <Words>104</Words>
  <Application>Microsoft Office PowerPoint</Application>
  <PresentationFormat>Экран (4:3)</PresentationFormat>
  <Paragraphs>41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Специальное оформление</vt:lpstr>
      <vt:lpstr>Треугольники                          Воспитатель: Ооржак А.Д.</vt:lpstr>
      <vt:lpstr>Какая  геометрическая фигура  лишняя и почему?</vt:lpstr>
      <vt:lpstr>  Треугольник - это геометрическая фигура </vt:lpstr>
      <vt:lpstr>Презентация PowerPoint</vt:lpstr>
      <vt:lpstr>Презентация PowerPoint</vt:lpstr>
      <vt:lpstr>Презентация PowerPoint</vt:lpstr>
      <vt:lpstr>Презентация PowerPoint</vt:lpstr>
      <vt:lpstr>2. Финансовая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Конструирование Тема: Робот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3 класс.</dc:title>
  <dc:creator>1</dc:creator>
  <cp:lastModifiedBy>Пользователь Windows</cp:lastModifiedBy>
  <cp:revision>202</cp:revision>
  <dcterms:created xsi:type="dcterms:W3CDTF">2006-04-22T06:14:10Z</dcterms:created>
  <dcterms:modified xsi:type="dcterms:W3CDTF">2022-02-07T11:09:47Z</dcterms:modified>
</cp:coreProperties>
</file>