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1" r:id="rId4"/>
    <p:sldId id="267" r:id="rId5"/>
    <p:sldId id="262" r:id="rId6"/>
    <p:sldId id="263" r:id="rId7"/>
    <p:sldId id="264" r:id="rId8"/>
    <p:sldId id="265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2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2A226-A046-42EA-9842-B97239CF66CC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5B92E-8A8F-4542-8F0E-D0B7AC7A9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123C-265C-470A-ACA6-F2404A406AFA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8A51D-84AC-4390-8D1F-716DB1A4A1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701A-2A2A-465B-B65E-DEF1D91A7FEC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E774-B2B4-46AF-8059-77FE25D91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BFEE-C08A-477C-AE00-8A6127C39F67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C690D-FF0C-4854-A60B-7BE5207A4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B3F3-C621-4F4C-8005-89268241E492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26DEA-7724-4720-BB34-0DA9652333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2DD84-EA48-4C87-969A-B11797AAADCA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40646-2DE9-474D-B5FE-AE7047288D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DEB0-6F89-4D9B-AE5D-E1C8FF3265B9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56FAB-5C0E-4F2B-B30F-9F8DE8323C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709E-65B5-4703-8C44-595F09E1C5D5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AB7DB-849B-449E-9946-23CA55BA90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1FAF1-8048-4B43-A037-BFACA49FE316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9618C-275D-47CE-8169-B2C4F3BFE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DFA82-43B8-4C07-BCE0-421F68BDE85A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2BEDF-5DA3-48DF-8703-C5CFD07884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E0887-E2B5-4570-8283-14B7DF9042D6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D2C59-6374-4524-B100-8987E3006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C4367E-B5CE-4C1D-B5B6-522579101D9B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3E30D6-AD97-4BE8-872F-70CDFA205C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1" r:id="rId2"/>
    <p:sldLayoutId id="2147483720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21" r:id="rId9"/>
    <p:sldLayoutId id="2147483717" r:id="rId10"/>
    <p:sldLayoutId id="214748371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6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eg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7989512" cy="165618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br>
              <a:rPr lang="ru-RU" sz="4000" dirty="0"/>
            </a:br>
            <a:br>
              <a:rPr lang="ru-RU" sz="4000" dirty="0"/>
            </a:br>
            <a:r>
              <a:rPr lang="ru-RU" sz="3100" dirty="0">
                <a:solidFill>
                  <a:srgbClr val="C00000"/>
                </a:solidFill>
              </a:rPr>
              <a:t>Дистанционное обучение по конструированию </a:t>
            </a:r>
            <a:br>
              <a:rPr lang="ru-RU" sz="3100" dirty="0">
                <a:solidFill>
                  <a:srgbClr val="C00000"/>
                </a:solidFill>
              </a:rPr>
            </a:br>
            <a:r>
              <a:rPr lang="ru-RU" sz="3100" dirty="0">
                <a:solidFill>
                  <a:srgbClr val="C00000"/>
                </a:solidFill>
              </a:rPr>
              <a:t>на тему  «Симметричное вырезание»</a:t>
            </a:r>
            <a:br>
              <a:rPr lang="ru-RU" sz="3100" dirty="0">
                <a:solidFill>
                  <a:srgbClr val="C00000"/>
                </a:solidFill>
              </a:rPr>
            </a:br>
            <a:r>
              <a:rPr lang="ru-RU" sz="3100" dirty="0">
                <a:solidFill>
                  <a:srgbClr val="C00000"/>
                </a:solidFill>
              </a:rPr>
              <a:t>Цель: способствовать освоению детьми приемами симметричного вырезания из бумаги.</a:t>
            </a:r>
            <a:br>
              <a:rPr lang="ru-RU" sz="3100" dirty="0">
                <a:solidFill>
                  <a:srgbClr val="C00000"/>
                </a:solidFill>
              </a:rPr>
            </a:br>
            <a:r>
              <a:rPr lang="ru-RU" sz="3100" dirty="0"/>
              <a:t>Изготовление объёмной игрушки «Груша»</a:t>
            </a: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3644900"/>
            <a:ext cx="7704137" cy="1336675"/>
          </a:xfrm>
        </p:spPr>
        <p:txBody>
          <a:bodyPr/>
          <a:lstStyle/>
          <a:p>
            <a:pPr marR="0"/>
            <a:endParaRPr lang="ru-RU" dirty="0"/>
          </a:p>
          <a:p>
            <a:pPr marR="0"/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2492375"/>
            <a:ext cx="4032250" cy="354171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652904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22326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989512" cy="72008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Правила безопасной работы</a:t>
            </a:r>
          </a:p>
        </p:txBody>
      </p:sp>
      <p:sp>
        <p:nvSpPr>
          <p:cNvPr id="717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3644900"/>
            <a:ext cx="7704137" cy="1336675"/>
          </a:xfrm>
        </p:spPr>
        <p:txBody>
          <a:bodyPr/>
          <a:lstStyle/>
          <a:p>
            <a:pPr marR="0"/>
            <a:endParaRPr lang="ru-RU"/>
          </a:p>
          <a:p>
            <a:pPr marR="0"/>
            <a:endParaRPr lang="ru-RU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9475" y="1557338"/>
            <a:ext cx="7364413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989512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Практическая часть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86116" y="1500174"/>
            <a:ext cx="5184775" cy="4946650"/>
          </a:xfrm>
        </p:spPr>
        <p:txBody>
          <a:bodyPr>
            <a:normAutofit/>
          </a:bodyPr>
          <a:lstStyle/>
          <a:p>
            <a:pPr marL="514350" marR="0" indent="-514350">
              <a:buFont typeface="Wingdings 2" pitchFamily="18" charset="2"/>
              <a:buAutoNum type="arabicPeriod"/>
            </a:pPr>
            <a:r>
              <a:rPr lang="ru-RU" dirty="0"/>
              <a:t>Разрабатываем эскиз шаблона груши, сердцевидки и листика в половинном размере</a:t>
            </a:r>
          </a:p>
          <a:p>
            <a:pPr marL="514350" marR="0" indent="-514350">
              <a:buFont typeface="Wingdings 2" pitchFamily="18" charset="2"/>
              <a:buAutoNum type="arabicPeriod"/>
            </a:pPr>
            <a:r>
              <a:rPr lang="ru-RU" dirty="0"/>
              <a:t>Подбираем нужный цвет бумаги, сгибаем бумагу в несколько раз гармошкой .Количество деталей груши должно быть чётным 6 или 8 </a:t>
            </a:r>
          </a:p>
          <a:p>
            <a:pPr marL="514350" marR="0" indent="-514350">
              <a:buFont typeface="Wingdings 2" pitchFamily="18" charset="2"/>
              <a:buAutoNum type="arabicPeriod"/>
            </a:pPr>
            <a:r>
              <a:rPr lang="ru-RU" dirty="0"/>
              <a:t>Сердцевина груши – 1 деталь  </a:t>
            </a:r>
          </a:p>
          <a:p>
            <a:pPr marL="514350" marR="0" indent="-514350"/>
            <a:endParaRPr lang="ru-RU" dirty="0"/>
          </a:p>
          <a:p>
            <a:pPr marL="514350" marR="0" indent="-514350"/>
            <a:endParaRPr lang="ru-RU" dirty="0"/>
          </a:p>
          <a:p>
            <a:pPr marL="514350" marR="0" indent="-514350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2276475" cy="17065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48" y="4797152"/>
            <a:ext cx="2276475" cy="17065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2928934"/>
            <a:ext cx="2392764" cy="16012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3213100"/>
            <a:ext cx="8713787" cy="2160588"/>
          </a:xfrm>
        </p:spPr>
        <p:txBody>
          <a:bodyPr/>
          <a:lstStyle/>
          <a:p>
            <a:pPr marR="0" algn="l"/>
            <a:r>
              <a:rPr lang="ru-RU"/>
              <a:t>4.Шаблон груши укладываем к сгибу бумаги ,сложенной гармошкой (сгиб бумаги-это середина детали груши), обводим, вырезаем</a:t>
            </a:r>
          </a:p>
          <a:p>
            <a:pPr marR="0" algn="l"/>
            <a:r>
              <a:rPr lang="ru-RU"/>
              <a:t>5. Так же вырезаем листик( он может состоять из  двух, трёх или более деталей)     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85794"/>
            <a:ext cx="3066282" cy="23728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544" y="785794"/>
            <a:ext cx="3214976" cy="24101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4214818"/>
            <a:ext cx="8713787" cy="1500198"/>
          </a:xfrm>
        </p:spPr>
        <p:txBody>
          <a:bodyPr/>
          <a:lstStyle/>
          <a:p>
            <a:pPr marR="0" algn="ctr"/>
            <a:r>
              <a:rPr lang="ru-RU" dirty="0"/>
              <a:t>Готовые части груши -6 частей, сердцевидка и листик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1643050"/>
            <a:ext cx="2664296" cy="19972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0" y="1571612"/>
            <a:ext cx="2564507" cy="19972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7989512" cy="57606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Сборка объёмной игрушки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4221163"/>
            <a:ext cx="7848600" cy="2232025"/>
          </a:xfrm>
        </p:spPr>
        <p:txBody>
          <a:bodyPr>
            <a:normAutofit/>
          </a:bodyPr>
          <a:lstStyle/>
          <a:p>
            <a:pPr marR="0" algn="l">
              <a:lnSpc>
                <a:spcPct val="80000"/>
              </a:lnSpc>
            </a:pPr>
            <a:r>
              <a:rPr lang="ru-RU" sz="2400"/>
              <a:t>6.Детали груши склеиваются между собой половинками( на фото отмечено штрихами место склеивания)прикладывая  каждую следующую деталь точно к сгибу</a:t>
            </a:r>
          </a:p>
          <a:p>
            <a:pPr marR="0" algn="l">
              <a:lnSpc>
                <a:spcPct val="80000"/>
              </a:lnSpc>
            </a:pPr>
            <a:r>
              <a:rPr lang="ru-RU" sz="2400"/>
              <a:t>7.Между деталями необходимо вставить плодоножку, вырезанную произвольно из картона нужного цвета ,к которой приклеивается листик.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1285860"/>
            <a:ext cx="3168352" cy="23751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285860"/>
            <a:ext cx="3167394" cy="23744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7989512" cy="504056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Итоговая работа</a:t>
            </a:r>
          </a:p>
        </p:txBody>
      </p:sp>
      <p:sp>
        <p:nvSpPr>
          <p:cNvPr id="122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3644900"/>
            <a:ext cx="7704137" cy="1336675"/>
          </a:xfrm>
        </p:spPr>
        <p:txBody>
          <a:bodyPr/>
          <a:lstStyle/>
          <a:p>
            <a:pPr marR="0"/>
            <a:endParaRPr lang="ru-RU"/>
          </a:p>
          <a:p>
            <a:pPr marR="0"/>
            <a:endParaRPr lang="ru-RU"/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2066925"/>
            <a:ext cx="4175125" cy="42830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7989512" cy="93610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/>
              <a:t>Варианты объёмных игрушек из бумаги</a:t>
            </a: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3644900"/>
            <a:ext cx="7704137" cy="1336675"/>
          </a:xfrm>
        </p:spPr>
        <p:txBody>
          <a:bodyPr/>
          <a:lstStyle/>
          <a:p>
            <a:pPr marR="0"/>
            <a:endParaRPr lang="ru-RU"/>
          </a:p>
          <a:p>
            <a:pPr marR="0"/>
            <a:endParaRPr lang="ru-RU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286256"/>
            <a:ext cx="3214710" cy="241101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557338"/>
            <a:ext cx="2817804" cy="26688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3318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1571612"/>
            <a:ext cx="3000396" cy="279582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305800" cy="2160240"/>
          </a:xfrm>
        </p:spPr>
        <p:txBody>
          <a:bodyPr>
            <a:normAutofit fontScale="90000"/>
          </a:bodyPr>
          <a:lstStyle/>
          <a:p>
            <a:r>
              <a:rPr lang="ru-RU" dirty="0"/>
              <a:t>Домашнее задание:</a:t>
            </a:r>
            <a:br>
              <a:rPr lang="ru-RU" dirty="0"/>
            </a:br>
            <a:r>
              <a:rPr lang="ru-RU" dirty="0"/>
              <a:t>1. Объемную грушу сделать из бумаги.</a:t>
            </a:r>
            <a:br>
              <a:rPr lang="ru-RU" dirty="0"/>
            </a:br>
            <a:r>
              <a:rPr lang="ru-RU"/>
              <a:t>2.Отправить фотки </a:t>
            </a:r>
            <a:r>
              <a:rPr lang="ru-RU" dirty="0"/>
              <a:t>во время работы и сделанную поделку.</a:t>
            </a:r>
          </a:p>
        </p:txBody>
      </p:sp>
    </p:spTree>
    <p:extLst>
      <p:ext uri="{BB962C8B-B14F-4D97-AF65-F5344CB8AC3E}">
        <p14:creationId xmlns:p14="http://schemas.microsoft.com/office/powerpoint/2010/main" val="3865443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</TotalTime>
  <Words>143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Дистанционное обучение по конструированию  на тему  «Симметричное вырезание» Цель: способствовать освоению детьми приемами симметричного вырезания из бумаги. Изготовление объёмной игрушки «Груша»</vt:lpstr>
      <vt:lpstr>Правила безопасной работы</vt:lpstr>
      <vt:lpstr>Практическая часть</vt:lpstr>
      <vt:lpstr>Презентация PowerPoint</vt:lpstr>
      <vt:lpstr>Презентация PowerPoint</vt:lpstr>
      <vt:lpstr>Сборка объёмной игрушки</vt:lpstr>
      <vt:lpstr>Итоговая работа</vt:lpstr>
      <vt:lpstr>Варианты объёмных игрушек из бумаги</vt:lpstr>
      <vt:lpstr>Домашнее задание: 1. Объемную грушу сделать из бумаги. 2.Отправить фотки во время работы и сделанную поделку.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. Симметричное вырезание. Изготовление объёмной игрушки.</dc:title>
  <dc:creator>user</dc:creator>
  <cp:lastModifiedBy>saruglarlubov1@outlook.com</cp:lastModifiedBy>
  <cp:revision>27</cp:revision>
  <dcterms:created xsi:type="dcterms:W3CDTF">2016-02-10T18:16:05Z</dcterms:created>
  <dcterms:modified xsi:type="dcterms:W3CDTF">2022-02-01T01:56:23Z</dcterms:modified>
</cp:coreProperties>
</file>