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9" d="100"/>
          <a:sy n="29" d="100"/>
        </p:scale>
        <p:origin x="6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presProps" Target="pres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8693-CEEC-43AE-B74F-7211BE988614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DDBB-7671-470B-AE61-B70C875201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598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8693-CEEC-43AE-B74F-7211BE988614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DDBB-7671-470B-AE61-B70C875201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6154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8693-CEEC-43AE-B74F-7211BE988614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DDBB-7671-470B-AE61-B70C875201EC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36048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8693-CEEC-43AE-B74F-7211BE988614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DDBB-7671-470B-AE61-B70C875201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67978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8693-CEEC-43AE-B74F-7211BE988614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DDBB-7671-470B-AE61-B70C875201E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7775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8693-CEEC-43AE-B74F-7211BE988614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DDBB-7671-470B-AE61-B70C875201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63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8693-CEEC-43AE-B74F-7211BE988614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DDBB-7671-470B-AE61-B70C875201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33589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8693-CEEC-43AE-B74F-7211BE988614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DDBB-7671-470B-AE61-B70C875201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332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8693-CEEC-43AE-B74F-7211BE988614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DDBB-7671-470B-AE61-B70C875201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187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8693-CEEC-43AE-B74F-7211BE988614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DDBB-7671-470B-AE61-B70C875201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4133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8693-CEEC-43AE-B74F-7211BE988614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DDBB-7671-470B-AE61-B70C875201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7251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8693-CEEC-43AE-B74F-7211BE988614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DDBB-7671-470B-AE61-B70C875201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1430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8693-CEEC-43AE-B74F-7211BE988614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DDBB-7671-470B-AE61-B70C875201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099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8693-CEEC-43AE-B74F-7211BE988614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DDBB-7671-470B-AE61-B70C875201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3886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8693-CEEC-43AE-B74F-7211BE988614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DDBB-7671-470B-AE61-B70C875201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037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8693-CEEC-43AE-B74F-7211BE988614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DDBB-7671-470B-AE61-B70C875201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87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A8693-CEEC-43AE-B74F-7211BE988614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187DDBB-7671-470B-AE61-B70C875201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174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по рисованию во первой младшей группе № 10 «Ладушки»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Тюлюш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Ч.Ю.</a:t>
            </a:r>
          </a:p>
        </p:txBody>
      </p:sp>
    </p:spTree>
    <p:extLst>
      <p:ext uri="{BB962C8B-B14F-4D97-AF65-F5344CB8AC3E}">
        <p14:creationId xmlns:p14="http://schemas.microsoft.com/office/powerpoint/2010/main" val="47114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НОД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теперь ребята правильно берем в руки карандаши,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рисуем колеса,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выбираем цвет,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выбираем цвет для колес,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рисуем аккуратно колеса нашим машинам,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затем аккуратно закрашиваем колеса.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597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Работы детей: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302" y="237068"/>
            <a:ext cx="5193699" cy="6620932"/>
          </a:xfrm>
        </p:spPr>
      </p:pic>
    </p:spTree>
    <p:extLst>
      <p:ext uri="{BB962C8B-B14F-4D97-AF65-F5344CB8AC3E}">
        <p14:creationId xmlns:p14="http://schemas.microsoft.com/office/powerpoint/2010/main" val="36338526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Итог работы: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303" y="0"/>
            <a:ext cx="5707164" cy="6858000"/>
          </a:xfrm>
        </p:spPr>
      </p:pic>
    </p:spTree>
    <p:extLst>
      <p:ext uri="{BB962C8B-B14F-4D97-AF65-F5344CB8AC3E}">
        <p14:creationId xmlns:p14="http://schemas.microsoft.com/office/powerpoint/2010/main" val="263250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Вот и ребята мы справились с задачей Доктора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Машинковой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помогли ей поставить колеса на машины!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все молодцы ребята!</a:t>
            </a:r>
          </a:p>
        </p:txBody>
      </p:sp>
    </p:spTree>
    <p:extLst>
      <p:ext uri="{BB962C8B-B14F-4D97-AF65-F5344CB8AC3E}">
        <p14:creationId xmlns:p14="http://schemas.microsoft.com/office/powerpoint/2010/main" val="3381760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занятия по рисованию: «Колесо для машины»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Цели: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-закреплять умение правильно держать карандаш;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-учить рисовать круги;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-развивать мелкую моторику;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  Учить детей рисовать предметы круглой формы;</a:t>
            </a:r>
          </a:p>
          <a:p>
            <a:pPr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Закреплять знание цветов;</a:t>
            </a:r>
          </a:p>
          <a:p>
            <a:pPr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аккуратность;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  Развивать любознательность, внимание.</a:t>
            </a:r>
          </a:p>
        </p:txBody>
      </p:sp>
    </p:spTree>
    <p:extLst>
      <p:ext uri="{BB962C8B-B14F-4D97-AF65-F5344CB8AC3E}">
        <p14:creationId xmlns:p14="http://schemas.microsoft.com/office/powerpoint/2010/main" val="4288743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Демонстрационный материал: Доска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Раздаточный материал: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Листы бумаги с изображением нескольких небольших машин без колес, карандаши или фломастер, машины.</a:t>
            </a:r>
          </a:p>
        </p:txBody>
      </p:sp>
    </p:spTree>
    <p:extLst>
      <p:ext uri="{BB962C8B-B14F-4D97-AF65-F5344CB8AC3E}">
        <p14:creationId xmlns:p14="http://schemas.microsoft.com/office/powerpoint/2010/main" val="2811238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Раздаточный материал: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217" y="2160588"/>
            <a:ext cx="8419603" cy="3881437"/>
          </a:xfrm>
        </p:spPr>
      </p:pic>
    </p:spTree>
    <p:extLst>
      <p:ext uri="{BB962C8B-B14F-4D97-AF65-F5344CB8AC3E}">
        <p14:creationId xmlns:p14="http://schemas.microsoft.com/office/powerpoint/2010/main" val="120024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Раздаточный материал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217" y="2160588"/>
            <a:ext cx="8419603" cy="3881437"/>
          </a:xfrm>
        </p:spPr>
      </p:pic>
    </p:spTree>
    <p:extLst>
      <p:ext uri="{BB962C8B-B14F-4D97-AF65-F5344CB8AC3E}">
        <p14:creationId xmlns:p14="http://schemas.microsoft.com/office/powerpoint/2010/main" val="1677089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Раздаточный материал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217" y="2160588"/>
            <a:ext cx="8419603" cy="3881437"/>
          </a:xfrm>
        </p:spPr>
      </p:pic>
    </p:spTree>
    <p:extLst>
      <p:ext uri="{BB962C8B-B14F-4D97-AF65-F5344CB8AC3E}">
        <p14:creationId xmlns:p14="http://schemas.microsoft.com/office/powerpoint/2010/main" val="3432661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НОД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загадывает детям загадку: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«Пьет бензин, как молоко,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бегать далеко,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Есть четыре колеса,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Резиновые шины,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Мотор и тормоза….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это?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Ответы детей (машина).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7326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НОД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Ребята о чем это загадка? Конечно это машина! Дети отгадали загадку.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 Да ребята это автомобиль. Сегодня к нам в группу пришло письмо от Доктора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Машинкова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в нем я обнаружила вот такие картинки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манишу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колеса, колеса, машину с колесом).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Доктор пишет «Я не успеваю вылечить машины, надеюсь, что дети из вашей	 группы помогут мне поставить колеса на машину».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 Ну что ребята поможем Доктору?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Дети: Да.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теперь ребята давайте дорисуем недостающие колеса для машины.</a:t>
            </a:r>
          </a:p>
        </p:txBody>
      </p:sp>
    </p:spTree>
    <p:extLst>
      <p:ext uri="{BB962C8B-B14F-4D97-AF65-F5344CB8AC3E}">
        <p14:creationId xmlns:p14="http://schemas.microsoft.com/office/powerpoint/2010/main" val="3280219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Физминутка.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33015"/>
            <a:ext cx="8596668" cy="4608347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Нам необходимо размять наши ручки, давайте поиграем.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гудит машина,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(дети бьют кулачками одну об другую)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Тук-тук-тук – мотор стучит,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(ритмично хлопают ручками),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Едем-едем-едем,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(ритмично похлопывают ногами)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Шины трутся о дорогу- шу-шу-шу,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(потирают ладони),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Быстро катятся колеса, Та-та-та, вперед спешат,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(делают ритмичную вертушку руками).</a:t>
            </a:r>
          </a:p>
        </p:txBody>
      </p:sp>
    </p:spTree>
    <p:extLst>
      <p:ext uri="{BB962C8B-B14F-4D97-AF65-F5344CB8AC3E}">
        <p14:creationId xmlns:p14="http://schemas.microsoft.com/office/powerpoint/2010/main" val="365758705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93</TotalTime>
  <Words>312</Words>
  <Application>Microsoft Office PowerPoint</Application>
  <PresentationFormat>Широкоэкранный</PresentationFormat>
  <Paragraphs>60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Грань</vt:lpstr>
      <vt:lpstr>Занятие по рисованию во первой младшей группе № 10 «Ладушки»</vt:lpstr>
      <vt:lpstr>Тема занятия по рисованию: «Колесо для машины»</vt:lpstr>
      <vt:lpstr>Демонстрационный материал: Доска</vt:lpstr>
      <vt:lpstr>Раздаточный материал:</vt:lpstr>
      <vt:lpstr>Раздаточный материал</vt:lpstr>
      <vt:lpstr>Раздаточный материал</vt:lpstr>
      <vt:lpstr>Ход НОД</vt:lpstr>
      <vt:lpstr>Ход НОД</vt:lpstr>
      <vt:lpstr>Физминутка.</vt:lpstr>
      <vt:lpstr>Ход НОД</vt:lpstr>
      <vt:lpstr>Работы детей:</vt:lpstr>
      <vt:lpstr>Итог работы:</vt:lpstr>
      <vt:lpstr>Рефлексия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Занятие по рисованию во первой младшей группе № 10 «Ладушки»</dc:title>
  <dc:creator>User</dc:creator>
  <cp:lastModifiedBy>Неизвестный пользователь</cp:lastModifiedBy>
  <cp:revision>11</cp:revision>
  <dcterms:created xsi:type="dcterms:W3CDTF">2022-02-04T02:11:04Z</dcterms:created>
  <dcterms:modified xsi:type="dcterms:W3CDTF">2022-02-04T03:48:15Z</dcterms:modified>
</cp:coreProperties>
</file>