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9" d="100"/>
          <a:sy n="29" d="100"/>
        </p:scale>
        <p:origin x="8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46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25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281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40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943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36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72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09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15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6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5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8E91F89-2198-4AFD-A891-9DE0DB042FC1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0F023ED-EA4F-470E-943D-A20A4A0372C5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25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по конструированию в первой мл группе №10 «Ладушки»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Тюлющ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Ч.Ю.</a:t>
            </a:r>
          </a:p>
        </p:txBody>
      </p:sp>
    </p:spTree>
    <p:extLst>
      <p:ext uri="{BB962C8B-B14F-4D97-AF65-F5344CB8AC3E}">
        <p14:creationId xmlns:p14="http://schemas.microsoft.com/office/powerpoint/2010/main" val="1508360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Ондар</a:t>
            </a:r>
            <a:r>
              <a:rPr lang="ru-RU" dirty="0"/>
              <a:t> Уран-</a:t>
            </a:r>
            <a:r>
              <a:rPr lang="ru-RU" dirty="0" err="1"/>
              <a:t>сай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932" y="0"/>
            <a:ext cx="5825067" cy="6858000"/>
          </a:xfrm>
        </p:spPr>
      </p:pic>
    </p:spTree>
    <p:extLst>
      <p:ext uri="{BB962C8B-B14F-4D97-AF65-F5344CB8AC3E}">
        <p14:creationId xmlns:p14="http://schemas.microsoft.com/office/powerpoint/2010/main" val="2046821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3856" y="2760133"/>
            <a:ext cx="762677" cy="12700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7955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занятия по конструированию: «Столик для куклы»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 художественно-эстетическое, познавательное, речевое развитие.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упражнять в умении строить стол из строительного материала; (кубики); учить играть с игрушками; закреплять понятия «один и много»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детской деятельности: игровая, коммуникативная, познавательно- исследовательская, продуктивная.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 мебель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игрущечная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кубики, кирпичики, кукла.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48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НОД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1.Организационный момент.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выставляет на  стол ящик с разным строительным материалом.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Кукла маша. Сегодня у нашей Маши праздник. Она пригласила друзей. Маша приготовила для них угощения. Но оказалось что у нее нет стола и стульев.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 поможем Маше? Сделаем для нее стол и стулья? (ответы детей).</a:t>
            </a:r>
          </a:p>
        </p:txBody>
      </p:sp>
    </p:spTree>
    <p:extLst>
      <p:ext uri="{BB962C8B-B14F-4D97-AF65-F5344CB8AC3E}">
        <p14:creationId xmlns:p14="http://schemas.microsoft.com/office/powerpoint/2010/main" val="62552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2.Основная часть 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Для того чтобы сделать стол у нас есть разные материалы мы выбрали конструкторы. Из кубиков или конструкторов мы сделаем стол для куклы. Кроме стола Маше нужен стул. У куклы Маши соберутся ее друзья давайте и для них тоже сделаем стулья.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Молодцы, теперь кукла Маша рада. И ее друзья тоже будут рады.</a:t>
            </a:r>
          </a:p>
        </p:txBody>
      </p:sp>
    </p:spTree>
    <p:extLst>
      <p:ext uri="{BB962C8B-B14F-4D97-AF65-F5344CB8AC3E}">
        <p14:creationId xmlns:p14="http://schemas.microsoft.com/office/powerpoint/2010/main" val="13606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3.Физминутка.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«Доползи до шарика»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Посмотрите  один из наших шариков упал из корзинки и укатился далеко. Добраться до него можно только ползком. Кто быстрее доползет до игрушки.  (Детям предлагается доползти до игрушки на четвереньках до шарика, проползая под препятствием стулом).</a:t>
            </a:r>
          </a:p>
        </p:txBody>
      </p:sp>
    </p:spTree>
    <p:extLst>
      <p:ext uri="{BB962C8B-B14F-4D97-AF65-F5344CB8AC3E}">
        <p14:creationId xmlns:p14="http://schemas.microsoft.com/office/powerpoint/2010/main" val="1167466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4.Рефлексия.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спрашивает у детей: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-Что мы сегодня сделали?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Из каких фигурок мы сделали стол:?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что мы посадили куклу?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сколько стульев у нас есть?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Вам понравилось занятие?</a:t>
            </a:r>
          </a:p>
        </p:txBody>
      </p:sp>
    </p:spTree>
    <p:extLst>
      <p:ext uri="{BB962C8B-B14F-4D97-AF65-F5344CB8AC3E}">
        <p14:creationId xmlns:p14="http://schemas.microsoft.com/office/powerpoint/2010/main" val="1108851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детей: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14" y="585216"/>
            <a:ext cx="2833585" cy="6139435"/>
          </a:xfrm>
        </p:spPr>
      </p:pic>
    </p:spTree>
    <p:extLst>
      <p:ext uri="{BB962C8B-B14F-4D97-AF65-F5344CB8AC3E}">
        <p14:creationId xmlns:p14="http://schemas.microsoft.com/office/powerpoint/2010/main" val="1132006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ТОРЕ </a:t>
            </a:r>
            <a:r>
              <a:rPr lang="ru-RU" dirty="0" err="1"/>
              <a:t>сАЙЫН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733" y="-50844"/>
            <a:ext cx="4402667" cy="6908844"/>
          </a:xfrm>
        </p:spPr>
      </p:pic>
    </p:spTree>
    <p:extLst>
      <p:ext uri="{BB962C8B-B14F-4D97-AF65-F5344CB8AC3E}">
        <p14:creationId xmlns:p14="http://schemas.microsoft.com/office/powerpoint/2010/main" val="1902706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Ондар</a:t>
            </a:r>
            <a:r>
              <a:rPr lang="ru-RU" dirty="0"/>
              <a:t> Уран-</a:t>
            </a:r>
            <a:r>
              <a:rPr lang="ru-RU" dirty="0" err="1"/>
              <a:t>Сай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0"/>
            <a:ext cx="5113866" cy="6858000"/>
          </a:xfrm>
        </p:spPr>
      </p:pic>
    </p:spTree>
    <p:extLst>
      <p:ext uri="{BB962C8B-B14F-4D97-AF65-F5344CB8AC3E}">
        <p14:creationId xmlns:p14="http://schemas.microsoft.com/office/powerpoint/2010/main" val="5314271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52</TotalTime>
  <Words>313</Words>
  <Application>Microsoft Office PowerPoint</Application>
  <PresentationFormat>Широкоэкранный</PresentationFormat>
  <Paragraphs>30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Интеграл</vt:lpstr>
      <vt:lpstr>Занятие по конструированию в первой мл группе №10 «Ладушки»</vt:lpstr>
      <vt:lpstr>Тема занятия по конструированию: «Столик для куклы»</vt:lpstr>
      <vt:lpstr>Ход НОД </vt:lpstr>
      <vt:lpstr>2.Основная часть .</vt:lpstr>
      <vt:lpstr>3.Физминутка.</vt:lpstr>
      <vt:lpstr>4.Рефлексия.</vt:lpstr>
      <vt:lpstr>Работы детей:</vt:lpstr>
      <vt:lpstr>ТОРЕ сАЙЫН</vt:lpstr>
      <vt:lpstr>Ондар Уран-Сай</vt:lpstr>
      <vt:lpstr>Ондар Уран-сай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 по конструированию в первой мл группе №10 «Ладушки»</dc:title>
  <dc:creator>User</dc:creator>
  <cp:lastModifiedBy>Неизвестный пользователь</cp:lastModifiedBy>
  <cp:revision>8</cp:revision>
  <dcterms:created xsi:type="dcterms:W3CDTF">2022-01-28T07:29:05Z</dcterms:created>
  <dcterms:modified xsi:type="dcterms:W3CDTF">2022-02-04T02:07:22Z</dcterms:modified>
</cp:coreProperties>
</file>