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845C-0134-4D4D-B0D0-F8334DE7BC61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F365C-B015-4DCA-B05B-27E9C043D7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365C-B015-4DCA-B05B-27E9C043D77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10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88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74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75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3105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887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5606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138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245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_2 кнопки перех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874000" y="-3381"/>
            <a:ext cx="27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515350" y="-6565"/>
            <a:ext cx="27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50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91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917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454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307000" y="0"/>
            <a:ext cx="405000" cy="54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2000" y="0"/>
            <a:ext cx="432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67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34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056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24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9EB43-B784-48CA-A560-984B82BC9F2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58246E-6EFF-4EC9-BBC4-1C92D35F0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39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fotki.yandex.ru/users/tatyana-chechene/view/495484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7772400" cy="1470025"/>
          </a:xfrm>
        </p:spPr>
        <p:txBody>
          <a:bodyPr/>
          <a:lstStyle/>
          <a:p>
            <a:pPr algn="ctr"/>
            <a:r>
              <a:rPr lang="ru-RU" dirty="0" smtClean="0"/>
              <a:t>Конспект по теме </a:t>
            </a:r>
            <a:br>
              <a:rPr lang="ru-RU" dirty="0" smtClean="0"/>
            </a:br>
            <a:r>
              <a:rPr lang="ru-RU" dirty="0" smtClean="0"/>
              <a:t>«Домашние животные»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00372"/>
            <a:ext cx="7929618" cy="385762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познакомить с названиями домашних животных, их детенышами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обогащать представления детей о домашних животных, об уходе за ними, о пользе животных, учить сравнивать, учить детей образовывать сложные слова, существительные множественного числа, упражняем в нахождении геометрических фигур, передавать характерные черты животного в рисунке.</a:t>
            </a:r>
            <a:b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речь, мышление, память, внимание, восприятие; развивать мелкую и</a:t>
            </a:r>
            <a:b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общую моторику; развивать творчество; развивать эстетическое восприятие;</a:t>
            </a:r>
            <a:b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пополнять словарный запас по теме, развивать словоизменение и словообразование;</a:t>
            </a:r>
            <a:b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Воспитывающие: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 детей познавательный интерес к окружающему миру, воспитывать самостоятельность при выполнении задания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 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85992"/>
            <a:ext cx="309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7143800" cy="928694"/>
          </a:xfrm>
        </p:spPr>
        <p:txBody>
          <a:bodyPr/>
          <a:lstStyle/>
          <a:p>
            <a:pPr algn="l"/>
            <a:r>
              <a:rPr lang="ru-RU" sz="4800" dirty="0" smtClean="0"/>
              <a:t>Домашние животные</a:t>
            </a:r>
            <a:endParaRPr lang="ru-RU" sz="4800" dirty="0"/>
          </a:p>
        </p:txBody>
      </p:sp>
      <p:pic>
        <p:nvPicPr>
          <p:cNvPr id="4" name="Рисунок 22" descr="0_566c4_b4e09239_L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0364" y="1285860"/>
            <a:ext cx="385233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4" descr="1238185293_1238083767_vstavka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54" y="3429000"/>
            <a:ext cx="17653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mhtml:file://C:\Users\User\Desktop\животные%20и%20их%20детеныши.mht!http://img-fotki.yandex.ru/get/6209/87196971.23/0_78f7c_db3f3c5b_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1083" y="857232"/>
            <a:ext cx="259291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5" descr="0014-014-Koza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54" y="4694237"/>
            <a:ext cx="1966384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ello_html_m9796c6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000240"/>
            <a:ext cx="2643174" cy="1500940"/>
          </a:xfrm>
          <a:prstGeom prst="rect">
            <a:avLst/>
          </a:prstGeom>
        </p:spPr>
      </p:pic>
      <p:pic>
        <p:nvPicPr>
          <p:cNvPr id="10" name="Рисунок 9" descr="the-hen-2361934_128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85784" y="3929066"/>
            <a:ext cx="3643338" cy="2439329"/>
          </a:xfrm>
          <a:prstGeom prst="rect">
            <a:avLst/>
          </a:prstGeom>
        </p:spPr>
      </p:pic>
      <p:sp>
        <p:nvSpPr>
          <p:cNvPr id="11" name="TextBox 12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928926" y="3500438"/>
            <a:ext cx="39290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Домашними называют животных которые живут рядом с человеком. Он о них заботитс</a:t>
            </a:r>
            <a:r>
              <a:rPr lang="ru-RU" sz="1600" i="1" dirty="0">
                <a:solidFill>
                  <a:schemeClr val="tx1"/>
                </a:solidFill>
              </a:rPr>
              <a:t>я </a:t>
            </a:r>
            <a:r>
              <a:rPr lang="ru-RU" sz="1600" dirty="0">
                <a:solidFill>
                  <a:schemeClr val="tx1"/>
                </a:solidFill>
              </a:rPr>
              <a:t>(строит жилище, кормит, ухаживает). А животные приносят за это человеку пользу (мясо, молоко, сало, яйцо, шерсть, пух и помогают обрабатывать землю, сторожить 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357298"/>
            <a:ext cx="4153983" cy="34555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3214710" cy="292895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неё рога, копыта,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на всех глядит сердито,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 добрей она щенка,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нальёт нам молока.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1538" y="4357694"/>
            <a:ext cx="1800000" cy="180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77334" y="357166"/>
            <a:ext cx="8596668" cy="7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Отгадай загадку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feb4604b1d52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500174"/>
            <a:ext cx="3633410" cy="32090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1928802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 копытом стучу, стучу.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 скачу, скачу.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Грива вьётся на ветру.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это?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7334" y="357166"/>
            <a:ext cx="8596668" cy="7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Отгадай загадку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14414" y="4357694"/>
            <a:ext cx="1800000" cy="180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6473888_large_auth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571612"/>
            <a:ext cx="3601919" cy="34290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3786214" cy="228601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 умею чисто мыться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водой, а языком.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Мяу! Как мне часто снится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Блюдце с теплым молоком!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77334" y="357166"/>
            <a:ext cx="8596668" cy="7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Отгадай загадку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00166" y="4572008"/>
            <a:ext cx="1800000" cy="180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animals_120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500174"/>
            <a:ext cx="4071966" cy="3585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3643338" cy="271464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у двери нас встречает,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тишине весь день, проспав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от счастья начинает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Громко лаять: «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Гав-гав-га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l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7334" y="357166"/>
            <a:ext cx="8596668" cy="7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Отгадай загадку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1538" y="4643446"/>
            <a:ext cx="1800000" cy="180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3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714488"/>
            <a:ext cx="4286280" cy="32894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2143116"/>
            <a:ext cx="3143272" cy="2286016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Квохчет, квохчет, детей созывает,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Всех под крыло собирает.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7334" y="357166"/>
            <a:ext cx="8596668" cy="7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Отгадай загадку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1538" y="4643446"/>
            <a:ext cx="1800000" cy="180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5825202" cy="92869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Д/игра «Найди свою маму».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714488"/>
            <a:ext cx="7429552" cy="442915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У собаки кто? - щенок;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У коровы кто? - теленок;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У лошади кто? - жеребенок;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У кошки кто? - котенок;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У свиньи кто? - поросенок;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У козы кто? - козленок;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У кролика кто? - крольчонок.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6669783" cy="4826941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Какую пользу приносит коров? - дает молоко,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Какую пользу приносит человеку курица?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несет яйца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А какую пользу приносит кошка? - ловит мышей,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Какую пользу приносит хозяину собака? - охраняет дом,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А какую пользу приносит утка? - несет яйца,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А лошадь - перевозит тяжести.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116</TotalTime>
  <Words>205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Тема2</vt:lpstr>
      <vt:lpstr>Конспект по теме  «Домашние животные»</vt:lpstr>
      <vt:lpstr>Домашние животные</vt:lpstr>
      <vt:lpstr>Слайд 3</vt:lpstr>
      <vt:lpstr>Слайд 4</vt:lpstr>
      <vt:lpstr>Слайд 5</vt:lpstr>
      <vt:lpstr>Слайд 6</vt:lpstr>
      <vt:lpstr>Слайд 7</vt:lpstr>
      <vt:lpstr>Д/игра «Найди свою маму». 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по теме  «Домашние животные»</dc:title>
  <dc:creator>Dozurash17</dc:creator>
  <cp:lastModifiedBy>Dozurash17</cp:lastModifiedBy>
  <cp:revision>14</cp:revision>
  <dcterms:created xsi:type="dcterms:W3CDTF">2022-02-07T02:03:38Z</dcterms:created>
  <dcterms:modified xsi:type="dcterms:W3CDTF">2022-02-07T04:00:32Z</dcterms:modified>
</cp:coreProperties>
</file>