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82" r:id="rId3"/>
    <p:sldId id="283" r:id="rId4"/>
    <p:sldId id="259" r:id="rId5"/>
    <p:sldId id="285" r:id="rId6"/>
    <p:sldId id="262" r:id="rId7"/>
    <p:sldId id="284" r:id="rId8"/>
    <p:sldId id="265" r:id="rId9"/>
    <p:sldId id="286" r:id="rId10"/>
    <p:sldId id="268" r:id="rId11"/>
    <p:sldId id="296" r:id="rId12"/>
    <p:sldId id="273" r:id="rId13"/>
    <p:sldId id="279" r:id="rId14"/>
    <p:sldId id="280" r:id="rId15"/>
    <p:sldId id="287" r:id="rId16"/>
    <p:sldId id="294" r:id="rId17"/>
    <p:sldId id="288" r:id="rId18"/>
    <p:sldId id="289" r:id="rId19"/>
    <p:sldId id="291" r:id="rId20"/>
    <p:sldId id="292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0F65"/>
    <a:srgbClr val="F6869E"/>
    <a:srgbClr val="8D20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50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46418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395" y="1772816"/>
            <a:ext cx="7948405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на тему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«Геометрические фигуры»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3857628"/>
            <a:ext cx="1440160" cy="126236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4000496" y="4857760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4071942"/>
            <a:ext cx="1872208" cy="187220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837" y="320630"/>
            <a:ext cx="3747475" cy="2023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2109" y="2839279"/>
            <a:ext cx="302433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789" y="3159771"/>
            <a:ext cx="25015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399" y="4743947"/>
            <a:ext cx="3168352" cy="211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276" y="2492896"/>
            <a:ext cx="2571187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98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Получился бы 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5273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221088"/>
            <a:ext cx="3168352" cy="184895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26670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60648"/>
            <a:ext cx="2952328" cy="2656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76672"/>
            <a:ext cx="2473956" cy="17506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193664"/>
            <a:ext cx="1982598" cy="2664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437112"/>
            <a:ext cx="2809879" cy="210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92896"/>
            <a:ext cx="2023583" cy="13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896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4812" y="1538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Взял треугольник и квадрат,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них построил домик.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этому я очень рад: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Теперь живет там гномик.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4547" y="4486137"/>
            <a:ext cx="1800000" cy="23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14547" y="3226137"/>
            <a:ext cx="1800000" cy="126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4547" y="4869160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2169" y="9030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Поиграем</a:t>
            </a:r>
          </a:p>
        </p:txBody>
      </p:sp>
    </p:spTree>
    <p:extLst>
      <p:ext uri="{BB962C8B-B14F-4D97-AF65-F5344CB8AC3E}">
        <p14:creationId xmlns:p14="http://schemas.microsoft.com/office/powerpoint/2010/main" xmlns="" val="305962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7470" y="222499"/>
            <a:ext cx="4480948" cy="1280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44" y="1463794"/>
            <a:ext cx="1260000" cy="126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31244" y="3143767"/>
            <a:ext cx="234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44" y="3137063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223602"/>
            <a:ext cx="198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43817" y="3090915"/>
            <a:ext cx="1800000" cy="126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0961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407" y="579780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58000" y="487945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08104" y="5681865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472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9 L 0.24583 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05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84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умеем мы считать.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Подняться потянуться.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потягивани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Два! Согнуться, разогнуться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(Наклоны. Повороты туловища.)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Три! В ладоши три хлопка,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головой.)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руками помахать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стульчик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Ходьба на месте.)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47536" y="16326"/>
            <a:ext cx="6504784" cy="841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КРУГИ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67845" y="2022599"/>
            <a:ext cx="4248472" cy="4032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7159" y="87271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3501007"/>
            <a:ext cx="1008112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6412" y="4729913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7081" y="2672915"/>
            <a:ext cx="720080" cy="648072"/>
          </a:xfrm>
          <a:prstGeom prst="ellips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0448" y="1286974"/>
            <a:ext cx="79208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302134">
            <a:off x="7610834" y="4683441"/>
            <a:ext cx="115212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89699" y="1638340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62456">
            <a:off x="5353335" y="948017"/>
            <a:ext cx="1152128" cy="936104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167578">
            <a:off x="6026658" y="5674359"/>
            <a:ext cx="79208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70264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4705 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0.08426 L 0.27778 -0.2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324 L -0.21805 0.07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963 L -0.51354 0.3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817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55776" y="1628800"/>
            <a:ext cx="4320480" cy="40324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53444" y="561780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76099" y="5166794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1556792"/>
            <a:ext cx="936104" cy="86409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191020">
            <a:off x="6367072" y="5094786"/>
            <a:ext cx="720080" cy="13681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03948" y="5735758"/>
            <a:ext cx="2016224" cy="115212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666107">
            <a:off x="1573337" y="245824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645024"/>
            <a:ext cx="1368152" cy="1368152"/>
          </a:xfrm>
          <a:prstGeom prst="rect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836712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6021288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806651">
            <a:off x="6364285" y="1262932"/>
            <a:ext cx="648072" cy="66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14465" y="433115"/>
            <a:ext cx="478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КВАДРАТЫ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8984185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907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684 0.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6388 -0.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434 -0.2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89 L 0.24583 0.0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11760" y="1700808"/>
            <a:ext cx="4176464" cy="38884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15"/>
            <a:ext cx="9144000" cy="767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452320" y="2348880"/>
            <a:ext cx="648072" cy="187220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339933">
            <a:off x="1828387" y="5374036"/>
            <a:ext cx="1656184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96136" y="4941168"/>
            <a:ext cx="1728192" cy="151216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538707" flipH="1">
            <a:off x="6300192" y="1340768"/>
            <a:ext cx="504056" cy="43204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70965" y="869516"/>
            <a:ext cx="1440160" cy="129614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379" y="1124744"/>
            <a:ext cx="1224136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11793" y="90050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08518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06209">
            <a:off x="3811144" y="6007390"/>
            <a:ext cx="1152128" cy="1152128"/>
          </a:xfrm>
          <a:prstGeom prst="rect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00908" y="254169"/>
            <a:ext cx="614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ТРЕУГОЛЬНИКИ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2239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2165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4566 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20469 -0.2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9149 -0.2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6163 0.2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44824"/>
            <a:ext cx="7408333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1.Учить детей выделять особые признаки фигур (наличие или отсутствие углов и др.)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2.Познакомить детей с прямоугольником, сравнивая его с кругом, квадратом, треугольником.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3.Формировать представление о том, что фигуры могут быть разных размеров: большой, маленький.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4.Учить соотносить форму предметов с известными геометрическими фигурами: тарелка-круг, платок-квадрат, мяч-шар, дверь-прямоугольник и др.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5.Развивать умения  различать пространственные направления: вверху-внизу, справа-слева.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722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развивать представления детей 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геометрических фигурах: круге, квадрате,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548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329738" y="3170814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2590" y="4177584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373466" y="3348161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65898" y="5652959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9909" y="5724967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855754">
            <a:off x="10295312" y="3512963"/>
            <a:ext cx="792088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317837">
            <a:off x="3442573" y="4330071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06134" y="3438786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76833" y="3198843"/>
            <a:ext cx="2952328" cy="323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38158" y="1952483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36" y="849394"/>
            <a:ext cx="4741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984" y="6448624"/>
            <a:ext cx="81369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28795" y="4331798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206161" y="3832774"/>
            <a:ext cx="905374" cy="8081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896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6163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67917"/>
            <a:ext cx="45723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4461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867" y="11967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933056"/>
            <a:ext cx="2530624" cy="251725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9917"/>
            <a:ext cx="281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83210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658" y="67984"/>
            <a:ext cx="2232247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752948"/>
            <a:ext cx="2593596" cy="1857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625" y="2228224"/>
            <a:ext cx="2808312" cy="2346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122" y="2086805"/>
            <a:ext cx="1872208" cy="203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93" y="1178327"/>
            <a:ext cx="2304256" cy="18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59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4744"/>
            <a:ext cx="422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7750" y="2996952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62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642" y="4176464"/>
            <a:ext cx="2477095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4746" y="836712"/>
            <a:ext cx="1990452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85" y="52126"/>
            <a:ext cx="2457130" cy="22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030" y="4539816"/>
            <a:ext cx="2742826" cy="24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0067" y="1640638"/>
            <a:ext cx="2439463" cy="23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03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1996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7124" y="3284984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6430" y="680729"/>
            <a:ext cx="1722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9" y="17226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Прикатилось колесо,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похожее оно,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наглядная натура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круглую фигуру.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милый друг?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это … </a:t>
            </a:r>
          </a:p>
        </p:txBody>
      </p:sp>
    </p:spTree>
    <p:extLst>
      <p:ext uri="{BB962C8B-B14F-4D97-AF65-F5344CB8AC3E}">
        <p14:creationId xmlns:p14="http://schemas.microsoft.com/office/powerpoint/2010/main" xmlns="" val="89215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068960"/>
            <a:ext cx="2238956" cy="2475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988840"/>
            <a:ext cx="3422718" cy="3057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710" y="0"/>
            <a:ext cx="2042579" cy="1800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277" y="5413393"/>
            <a:ext cx="2281796" cy="17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13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64747"/>
            <a:ext cx="464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408487"/>
            <a:ext cx="3312368" cy="122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199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313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Цель: развивать представления детей о  геометрических фигурах: круге, квадрате,  треугольнике.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Dozurash17</cp:lastModifiedBy>
  <cp:revision>64</cp:revision>
  <dcterms:created xsi:type="dcterms:W3CDTF">2013-09-07T15:08:04Z</dcterms:created>
  <dcterms:modified xsi:type="dcterms:W3CDTF">2022-02-08T02:54:59Z</dcterms:modified>
</cp:coreProperties>
</file>