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1" r:id="rId6"/>
    <p:sldId id="260" r:id="rId7"/>
    <p:sldId id="27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CC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65" autoAdjust="0"/>
  </p:normalViewPr>
  <p:slideViewPr>
    <p:cSldViewPr>
      <p:cViewPr varScale="1">
        <p:scale>
          <a:sx n="66" d="100"/>
          <a:sy n="66" d="100"/>
        </p:scale>
        <p:origin x="-11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15196-306C-4EE4-8761-B94081FC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F2B5-B5F3-4515-A388-F3728051AE6F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C0044A-E314-4100-B790-5A3A75F2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F9D08A-EA2A-4D43-A6FB-10BAC2E33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26C1A-3A32-435C-9277-3120301509F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6914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FBEAB7-4422-49DF-8CDA-B4161391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529F7-CCB6-4079-9072-F73E22EFE097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0E57B3-5C55-4DD6-ACB4-ADBF10B7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F88B4D-497E-4E98-BBA3-0F15D93A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A91D7-EEF6-4DB1-BA48-F7BAD20DA4B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783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89C3A-3834-423A-9388-142E870E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57E20-561D-4C5F-A764-354166C7D918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2A1009-7B85-4E25-A9F1-B583F97E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7108D9-1732-4DA9-AC95-12A0F6F10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B34E4-6433-4CF3-864C-C374E2B11A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1405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C2EF17-F6CD-48E0-80E1-9E7A3B8D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E0B24-33A4-45BD-B5D6-32122F13FE2D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6779E-D243-4188-9810-681A6EF40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A73991-341D-4AF8-A1C9-65EB6EC34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651F6-1209-4A5B-9FE9-D7BD580DB8F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353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0A7DD5-9CDD-4752-84FF-01CAB120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B481-B900-4077-9701-45C920228697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4E6E0C-69A1-48C7-B772-3D17F1F3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A66872-DBA3-46CC-AA1C-D892FC71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C644A-F688-4B60-98F3-44794BACD72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376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532EFECE-1FAA-48A6-B735-EE82AAE0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66B85-F957-4C5F-87A2-EB46CAEA5A11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3B859AA-64D5-4026-9290-E81CD0DC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EF01F95-ABA9-48CF-85D7-5D82DCFD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4DD73-1F3D-4FEF-9963-0B500F7ECD2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7660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6645FE4F-0A6C-491C-8048-620FDEFF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D3023-5293-4FF6-801E-C282F6778840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F6C22E9D-E1E2-4D13-8AF1-DD9A8C91C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E9C94955-6E7C-4A6C-9AE3-FA2CEF9A1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E7498-1CAA-4161-A604-4C2757798EC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9961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4628A05E-077E-4553-AEDD-DA0071D6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15BA0-9F79-4C2C-ABB5-97B8141538D2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1BD9764C-4A4F-4BEF-A078-8C624B5E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CEE135C9-AFE7-4AD3-AD61-2D16F88AC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353E4-9793-45FD-9025-65B54891AEB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1800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7343352F-2599-4422-8900-2293CF17D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A1A89-22B7-4F0F-9633-0D26F958CF41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4C826467-7B80-453B-9F81-844A0588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A2309076-D970-430F-B63B-137036459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7664E-1A16-426B-A4EE-BF75A47BE4F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8139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C978E10-72EC-4BB5-852E-19674B4F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579F4-4436-4F7B-80B7-253C0DA8809E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8DF5E4F-FF37-4F3C-B040-92472826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CA34019F-DD62-4339-8DA0-35E5754B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68B58-A378-4637-ACD1-53F197BE72C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7319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F60CAAE-5E45-4EE0-9F99-98718402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DB90E-F37B-4E73-A48D-61B687C16F0F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EA621786-6995-4861-9991-1A42D5132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FC0A1F30-B14E-4C18-83D3-C1828A60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68F9A-4434-4AE5-829F-2CE2E619282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7045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4C6391F6-F2CD-4102-B0D2-1B73609E1BB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6DD72850-A404-4432-9477-85BF633860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6BCB24-F50A-4F51-9EE1-76FCEE9437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8C628F-D393-4673-84FB-1B0F9C3B3782}" type="datetimeFigureOut">
              <a:rPr lang="ru-RU"/>
              <a:pPr>
                <a:defRPr/>
              </a:pPr>
              <a:t>09.02.2022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52EE81-12CA-408E-A1CD-5EF874E88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DEBBB6-9359-4062-872D-81A92ADC3F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A46A233-B874-4014-8BAA-7BFD1FBAF16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 /><Relationship Id="rId2" Type="http://schemas.openxmlformats.org/officeDocument/2006/relationships/audio" Target="file:///I:/&#1044;&#1054;/PowerPoint%20&#1064;&#1040;&#1043;%202/&#1052;&#1086;&#1080;&#1047;&#1072;&#1076;&#1072;&#1085;&#1080;&#1103;/&#1043;&#1072;&#1074;&#1088;&#1080;&#1083;&#1086;&#1074;&#1072;/&#1044;&#1086;&#1087;&#1086;&#1083;&#1085;&#1080;&#1090;&#1077;&#1083;&#1100;&#1085;&#1086;/&#1086;&#1090;%209%20&#1076;&#1086;%203.WAV" TargetMode="External" /><Relationship Id="rId1" Type="http://schemas.openxmlformats.org/officeDocument/2006/relationships/audio" Target="file:///I:/&#1044;&#1054;/PowerPoint%20&#1064;&#1040;&#1043;%202/&#1052;&#1086;&#1080;&#1047;&#1072;&#1076;&#1072;&#1085;&#1080;&#1103;/&#1043;&#1072;&#1074;&#1088;&#1080;&#1083;&#1086;&#1074;&#1072;/&#1044;&#1086;&#1087;&#1086;&#1083;&#1085;&#1080;&#1090;&#1077;&#1083;&#1100;&#1085;&#1086;/1%20&#1076;&#1086;%2010.WAV" TargetMode="Externa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 /><Relationship Id="rId3" Type="http://schemas.openxmlformats.org/officeDocument/2006/relationships/image" Target="../media/image8.png" /><Relationship Id="rId7" Type="http://schemas.openxmlformats.org/officeDocument/2006/relationships/image" Target="../media/image12.jpeg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1.jpeg" /><Relationship Id="rId11" Type="http://schemas.openxmlformats.org/officeDocument/2006/relationships/image" Target="../media/image16.jpeg" /><Relationship Id="rId5" Type="http://schemas.openxmlformats.org/officeDocument/2006/relationships/image" Target="../media/image10.jpeg" /><Relationship Id="rId10" Type="http://schemas.openxmlformats.org/officeDocument/2006/relationships/image" Target="../media/image15.jpeg" /><Relationship Id="rId4" Type="http://schemas.openxmlformats.org/officeDocument/2006/relationships/image" Target="../media/image9.png" /><Relationship Id="rId9" Type="http://schemas.openxmlformats.org/officeDocument/2006/relationships/image" Target="../media/image14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 /><Relationship Id="rId2" Type="http://schemas.openxmlformats.org/officeDocument/2006/relationships/image" Target="../media/image17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9.png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>
            <a:extLst>
              <a:ext uri="{FF2B5EF4-FFF2-40B4-BE49-F238E27FC236}">
                <a16:creationId xmlns:a16="http://schemas.microsoft.com/office/drawing/2014/main" id="{B7AB93EF-9C16-4B20-9E3D-123B28957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1341438"/>
            <a:ext cx="4445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S" sz="4800" b="1">
                <a:solidFill>
                  <a:srgbClr val="CC00CC"/>
                </a:solidFill>
                <a:latin typeface="Times New Roman" panose="02020603050405020304" pitchFamily="18" charset="0"/>
              </a:rPr>
              <a:t>«Счет до 10»</a:t>
            </a:r>
          </a:p>
        </p:txBody>
      </p:sp>
      <p:pic>
        <p:nvPicPr>
          <p:cNvPr id="2052" name="Рисунок 1" descr="ПАРОВОЗ.png">
            <a:extLst>
              <a:ext uri="{FF2B5EF4-FFF2-40B4-BE49-F238E27FC236}">
                <a16:creationId xmlns:a16="http://schemas.microsoft.com/office/drawing/2014/main" id="{4BD76C55-2DAD-4A9C-9DD5-5A84CBAD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506">
            <a:off x="2909910" y="2614413"/>
            <a:ext cx="5944802" cy="181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B27517-763E-1540-87C7-ECD7325FE5E6}"/>
              </a:ext>
            </a:extLst>
          </p:cNvPr>
          <p:cNvSpPr txBox="1"/>
          <p:nvPr/>
        </p:nvSpPr>
        <p:spPr>
          <a:xfrm>
            <a:off x="3617043" y="5147229"/>
            <a:ext cx="2883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/>
              <a:t>Старшая группа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305FB4DB-AB85-4315-B3F9-49F2B320D6C1}"/>
              </a:ext>
            </a:extLst>
          </p:cNvPr>
          <p:cNvSpPr/>
          <p:nvPr/>
        </p:nvSpPr>
        <p:spPr>
          <a:xfrm>
            <a:off x="323850" y="3933825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BFC8655C-FA8E-452B-AB9B-417B42ACD7DB}"/>
              </a:ext>
            </a:extLst>
          </p:cNvPr>
          <p:cNvSpPr/>
          <p:nvPr/>
        </p:nvSpPr>
        <p:spPr>
          <a:xfrm>
            <a:off x="1166813" y="3922713"/>
            <a:ext cx="719137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43B5B06A-404B-498B-A927-62425DAD872A}"/>
              </a:ext>
            </a:extLst>
          </p:cNvPr>
          <p:cNvSpPr/>
          <p:nvPr/>
        </p:nvSpPr>
        <p:spPr>
          <a:xfrm>
            <a:off x="2051050" y="3933825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</a:t>
            </a: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FB28F99C-F883-490E-AC5D-68D53B7C17B2}"/>
              </a:ext>
            </a:extLst>
          </p:cNvPr>
          <p:cNvSpPr/>
          <p:nvPr/>
        </p:nvSpPr>
        <p:spPr>
          <a:xfrm>
            <a:off x="2916238" y="3933825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05E97901-B324-4B18-9CF3-EBE4CF28E4B5}"/>
              </a:ext>
            </a:extLst>
          </p:cNvPr>
          <p:cNvSpPr/>
          <p:nvPr/>
        </p:nvSpPr>
        <p:spPr>
          <a:xfrm>
            <a:off x="3743325" y="3922713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</a:t>
            </a: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82B9D918-7B7B-497E-AA3E-FE97ACD192B8}"/>
              </a:ext>
            </a:extLst>
          </p:cNvPr>
          <p:cNvSpPr/>
          <p:nvPr/>
        </p:nvSpPr>
        <p:spPr>
          <a:xfrm>
            <a:off x="4600575" y="3922713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0C3CAA23-4064-4079-BB80-F62BD492B576}"/>
              </a:ext>
            </a:extLst>
          </p:cNvPr>
          <p:cNvSpPr/>
          <p:nvPr/>
        </p:nvSpPr>
        <p:spPr>
          <a:xfrm>
            <a:off x="5457825" y="3922713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2E73C4AE-678E-455F-B574-B4DA57BE605C}"/>
              </a:ext>
            </a:extLst>
          </p:cNvPr>
          <p:cNvSpPr/>
          <p:nvPr/>
        </p:nvSpPr>
        <p:spPr>
          <a:xfrm>
            <a:off x="6315075" y="3922713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8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D3499BC6-3126-4110-A08F-0BC6CA383D90}"/>
              </a:ext>
            </a:extLst>
          </p:cNvPr>
          <p:cNvSpPr/>
          <p:nvPr/>
        </p:nvSpPr>
        <p:spPr>
          <a:xfrm>
            <a:off x="7172325" y="3922713"/>
            <a:ext cx="72072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B9506A13-2519-422F-B36C-2FE49CA1E0C0}"/>
              </a:ext>
            </a:extLst>
          </p:cNvPr>
          <p:cNvSpPr/>
          <p:nvPr/>
        </p:nvSpPr>
        <p:spPr>
          <a:xfrm>
            <a:off x="8029575" y="3922713"/>
            <a:ext cx="828675" cy="7207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BA4F90-4AAA-4D0D-BFCB-64CFD2DB2C1B}"/>
              </a:ext>
            </a:extLst>
          </p:cNvPr>
          <p:cNvSpPr txBox="1"/>
          <p:nvPr/>
        </p:nvSpPr>
        <p:spPr>
          <a:xfrm>
            <a:off x="1692275" y="1700213"/>
            <a:ext cx="7056438" cy="13112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 У Зайчихи было 10 зайчат. Сосчитай их всех от 1 до 10 и обратно.</a:t>
            </a:r>
          </a:p>
          <a:p>
            <a:pPr eaLnBrk="1" hangingPunct="1">
              <a:defRPr/>
            </a:pPr>
            <a:endParaRPr lang="ru-RU" sz="24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EC127A-0E62-410D-9FDE-21BE9A8F894A}"/>
              </a:ext>
            </a:extLst>
          </p:cNvPr>
          <p:cNvSpPr txBox="1"/>
          <p:nvPr/>
        </p:nvSpPr>
        <p:spPr>
          <a:xfrm>
            <a:off x="1763713" y="2636838"/>
            <a:ext cx="4786312" cy="5191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 От 9 до 3</a:t>
            </a:r>
          </a:p>
        </p:txBody>
      </p:sp>
      <p:pic>
        <p:nvPicPr>
          <p:cNvPr id="22" name="1 до 10.WAV">
            <a:hlinkClick r:id="" action="ppaction://media"/>
            <a:extLst>
              <a:ext uri="{FF2B5EF4-FFF2-40B4-BE49-F238E27FC236}">
                <a16:creationId xmlns:a16="http://schemas.microsoft.com/office/drawing/2014/main" id="{664AF25D-13E9-4F2A-8807-64A65C0AC722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5813" y="7143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от 9 до 3.WAV">
            <a:hlinkClick r:id="" action="ppaction://media"/>
            <a:extLst>
              <a:ext uri="{FF2B5EF4-FFF2-40B4-BE49-F238E27FC236}">
                <a16:creationId xmlns:a16="http://schemas.microsoft.com/office/drawing/2014/main" id="{CEA34923-17A7-44E8-B0C8-FEF128874259}"/>
              </a:ext>
            </a:extLst>
          </p:cNvPr>
          <p:cNvPicPr>
            <a:picLocks noRot="1" noChangeAspect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8688" y="16430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Rectangle 59">
            <a:extLst>
              <a:ext uri="{FF2B5EF4-FFF2-40B4-BE49-F238E27FC236}">
                <a16:creationId xmlns:a16="http://schemas.microsoft.com/office/drawing/2014/main" id="{951A39C5-3935-464E-A6B1-61C505A45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76250"/>
            <a:ext cx="71294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S" sz="2800" b="1" i="0">
                <a:solidFill>
                  <a:srgbClr val="CC00CC"/>
                </a:solidFill>
                <a:latin typeface="Times New Roman" panose="02020603050405020304" pitchFamily="18" charset="0"/>
              </a:rPr>
              <a:t>Помоги Зайчихе сосчитать </a:t>
            </a:r>
          </a:p>
          <a:p>
            <a:pPr algn="ctr" eaLnBrk="1" hangingPunct="1"/>
            <a:r>
              <a:rPr lang="ru-RU" altLang="en-US" sz="2800" b="1" i="0">
                <a:solidFill>
                  <a:srgbClr val="CC00CC"/>
                </a:solidFill>
                <a:latin typeface="Times New Roman" panose="02020603050405020304" pitchFamily="18" charset="0"/>
              </a:rPr>
              <a:t>своих зайчат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mph" presetSubtype="0" fill="remove" grpId="1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mph" presetSubtype="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1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2" presetID="16" presetClass="emph" presetSubtype="0" fill="remove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 showWhenStopped="0">
                <p:cTn id="11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 showWhenStopped="0">
                <p:cTn id="11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0" grpId="2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9C0935D-D521-4F7A-9FBE-801EF1D4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715000"/>
            <a:ext cx="762000" cy="762000"/>
          </a:xfrm>
          <a:prstGeom prst="rect">
            <a:avLst/>
          </a:prstGeom>
          <a:solidFill>
            <a:srgbClr val="0099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9900"/>
            </a:extrusionClr>
            <a:contourClr>
              <a:srgbClr val="0099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2FEA1368-B899-4460-8352-7E5A2D080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715000"/>
            <a:ext cx="762000" cy="762000"/>
          </a:xfrm>
          <a:prstGeom prst="rect">
            <a:avLst/>
          </a:prstGeom>
          <a:solidFill>
            <a:srgbClr val="CC66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6600"/>
            </a:extrusionClr>
            <a:contourClr>
              <a:srgbClr val="CC66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18B7CBF8-EB14-4602-87D9-81F301C48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953000"/>
            <a:ext cx="762000" cy="762000"/>
          </a:xfrm>
          <a:prstGeom prst="rect">
            <a:avLst/>
          </a:prstGeom>
          <a:solidFill>
            <a:srgbClr val="FF99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  <a:contourClr>
              <a:srgbClr val="FF99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539178FF-922A-4B7F-BE82-F1C24E73C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715000"/>
            <a:ext cx="762000" cy="7620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FF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1B21607E-2EEA-46EE-9E3A-8505A6CCD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5715000"/>
            <a:ext cx="762000" cy="762000"/>
          </a:xfrm>
          <a:prstGeom prst="rect">
            <a:avLst/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00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EFA115EE-CDBE-460F-B753-FF4FA778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953000"/>
            <a:ext cx="762000" cy="762000"/>
          </a:xfrm>
          <a:prstGeom prst="rect">
            <a:avLst/>
          </a:prstGeom>
          <a:solidFill>
            <a:srgbClr val="FF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FF"/>
            </a:extrusionClr>
            <a:contourClr>
              <a:srgbClr val="FF66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1955B495-229A-4A14-8620-7877A034F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91000"/>
            <a:ext cx="762000" cy="762000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  <a:contourClr>
              <a:srgbClr val="66FF33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3FD48E2E-F84A-4333-A8A4-EDE96BA8C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4953000"/>
            <a:ext cx="762000" cy="7620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chemeClr val="hlink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9467" name="Rectangle 11">
            <a:extLst>
              <a:ext uri="{FF2B5EF4-FFF2-40B4-BE49-F238E27FC236}">
                <a16:creationId xmlns:a16="http://schemas.microsoft.com/office/drawing/2014/main" id="{7EF8C892-4087-4013-878E-D563BB69C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191000"/>
            <a:ext cx="762000" cy="762000"/>
          </a:xfrm>
          <a:prstGeom prst="rect">
            <a:avLst/>
          </a:prstGeom>
          <a:solidFill>
            <a:srgbClr val="33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66FF"/>
            </a:extrusionClr>
            <a:contourClr>
              <a:srgbClr val="3366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7179" name="Text Box 12">
            <a:extLst>
              <a:ext uri="{FF2B5EF4-FFF2-40B4-BE49-F238E27FC236}">
                <a16:creationId xmlns:a16="http://schemas.microsoft.com/office/drawing/2014/main" id="{A19E73A8-B797-4473-A239-5E3D5B14A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04813"/>
            <a:ext cx="69135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en-US" sz="2800" b="1" i="0">
                <a:solidFill>
                  <a:srgbClr val="CC00CC"/>
                </a:solidFill>
                <a:latin typeface="Times New Roman" panose="02020603050405020304" pitchFamily="18" charset="0"/>
              </a:rPr>
              <a:t>Сколько понадобилось зайцу кубиков для башни?</a:t>
            </a:r>
          </a:p>
        </p:txBody>
      </p:sp>
      <p:sp>
        <p:nvSpPr>
          <p:cNvPr id="19469" name="Text Box 13">
            <a:extLst>
              <a:ext uri="{FF2B5EF4-FFF2-40B4-BE49-F238E27FC236}">
                <a16:creationId xmlns:a16="http://schemas.microsoft.com/office/drawing/2014/main" id="{E0CB69C4-3794-4884-9534-2763830B9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286000"/>
            <a:ext cx="1295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7200" b="1" i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10</a:t>
            </a:r>
          </a:p>
        </p:txBody>
      </p:sp>
      <p:sp>
        <p:nvSpPr>
          <p:cNvPr id="19470" name="Rectangle 14">
            <a:extLst>
              <a:ext uri="{FF2B5EF4-FFF2-40B4-BE49-F238E27FC236}">
                <a16:creationId xmlns:a16="http://schemas.microsoft.com/office/drawing/2014/main" id="{48B0DAA0-3457-478D-9E74-0E6AACC6B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29000"/>
            <a:ext cx="762000" cy="7620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FF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pic>
        <p:nvPicPr>
          <p:cNvPr id="7182" name="Picture 15" descr="i">
            <a:extLst>
              <a:ext uri="{FF2B5EF4-FFF2-40B4-BE49-F238E27FC236}">
                <a16:creationId xmlns:a16="http://schemas.microsoft.com/office/drawing/2014/main" id="{7C487ECE-82C2-493D-967A-52161CAC1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068638"/>
            <a:ext cx="267335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60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19467" grpId="0" animBg="1"/>
      <p:bldP spid="19469" grpId="0"/>
      <p:bldP spid="194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E1AA48B-1B7F-419D-9627-D182D7859EB5}"/>
              </a:ext>
            </a:extLst>
          </p:cNvPr>
          <p:cNvSpPr>
            <a:spLocks/>
          </p:cNvSpPr>
          <p:nvPr/>
        </p:nvSpPr>
        <p:spPr bwMode="auto">
          <a:xfrm>
            <a:off x="1763713" y="26035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en-US" sz="2800" b="1" i="0">
                <a:solidFill>
                  <a:srgbClr val="CC00CC"/>
                </a:solidFill>
                <a:latin typeface="Times New Roman" panose="02020603050405020304" pitchFamily="18" charset="0"/>
              </a:rPr>
              <a:t>Сколько зайцев в корзине?</a:t>
            </a:r>
          </a:p>
        </p:txBody>
      </p:sp>
      <p:pic>
        <p:nvPicPr>
          <p:cNvPr id="10243" name="Picture 3" descr="img069">
            <a:extLst>
              <a:ext uri="{FF2B5EF4-FFF2-40B4-BE49-F238E27FC236}">
                <a16:creationId xmlns:a16="http://schemas.microsoft.com/office/drawing/2014/main" id="{1E62A8C9-601B-4F24-85E5-C07642ECC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844675"/>
            <a:ext cx="554355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4">
            <a:extLst>
              <a:ext uri="{FF2B5EF4-FFF2-40B4-BE49-F238E27FC236}">
                <a16:creationId xmlns:a16="http://schemas.microsoft.com/office/drawing/2014/main" id="{C6D28D3F-5FA6-4B35-89B1-B454B05BC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650" y="3429000"/>
            <a:ext cx="455613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en-US" sz="8000" b="1" i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Группа 6">
            <a:extLst>
              <a:ext uri="{FF2B5EF4-FFF2-40B4-BE49-F238E27FC236}">
                <a16:creationId xmlns:a16="http://schemas.microsoft.com/office/drawing/2014/main" id="{FE391B9E-545A-4DC4-ACE0-C660B76A4AC3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1071563"/>
            <a:ext cx="6786563" cy="4922837"/>
            <a:chOff x="607488" y="1344094"/>
            <a:chExt cx="7925326" cy="5130870"/>
          </a:xfrm>
        </p:grpSpPr>
        <p:grpSp>
          <p:nvGrpSpPr>
            <p:cNvPr id="12306" name="Группа 1">
              <a:extLst>
                <a:ext uri="{FF2B5EF4-FFF2-40B4-BE49-F238E27FC236}">
                  <a16:creationId xmlns:a16="http://schemas.microsoft.com/office/drawing/2014/main" id="{659A7D05-B1D0-405C-9EB2-C272178FCB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7488" y="1344094"/>
              <a:ext cx="7925326" cy="4174425"/>
              <a:chOff x="607288" y="-815361"/>
              <a:chExt cx="7925152" cy="5218251"/>
            </a:xfrm>
          </p:grpSpPr>
          <p:sp>
            <p:nvSpPr>
              <p:cNvPr id="12308" name="Прямоугольник 4">
                <a:extLst>
                  <a:ext uri="{FF2B5EF4-FFF2-40B4-BE49-F238E27FC236}">
                    <a16:creationId xmlns:a16="http://schemas.microsoft.com/office/drawing/2014/main" id="{7E4C16BB-CF54-4B42-8B27-614E300F7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288" y="-815361"/>
                <a:ext cx="7925152" cy="4777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 i="0">
                  <a:solidFill>
                    <a:srgbClr val="31859C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12309" name="Прямоугольник 3">
                <a:extLst>
                  <a:ext uri="{FF2B5EF4-FFF2-40B4-BE49-F238E27FC236}">
                    <a16:creationId xmlns:a16="http://schemas.microsoft.com/office/drawing/2014/main" id="{EC3DF33C-0F78-42DF-8AEE-F655D4E62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507" y="3885822"/>
                <a:ext cx="6492136" cy="5170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en-US" sz="2000" i="0">
                    <a:solidFill>
                      <a:srgbClr val="000000"/>
                    </a:solidFill>
                    <a:latin typeface="Monotype Corsiva" panose="03010101010201010101" pitchFamily="66" charset="0"/>
                  </a:rPr>
                  <a:t>  </a:t>
                </a:r>
                <a:r>
                  <a:rPr lang="ru-RU" altLang="en-US" sz="2000" i="0">
                    <a:latin typeface="Monotype Corsiva" panose="03010101010201010101" pitchFamily="66" charset="0"/>
                  </a:rPr>
                  <a:t> </a:t>
                </a:r>
              </a:p>
            </p:txBody>
          </p:sp>
        </p:grpSp>
        <p:sp>
          <p:nvSpPr>
            <p:cNvPr id="12307" name="TextBox 3">
              <a:extLst>
                <a:ext uri="{FF2B5EF4-FFF2-40B4-BE49-F238E27FC236}">
                  <a16:creationId xmlns:a16="http://schemas.microsoft.com/office/drawing/2014/main" id="{8B3ED26A-ECA3-46C0-9926-24D8026A51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5909" y="6092755"/>
              <a:ext cx="215050" cy="382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b="1" i="0">
                <a:solidFill>
                  <a:srgbClr val="31859C"/>
                </a:solidFill>
                <a:latin typeface="Calibri" panose="020F0502020204030204" pitchFamily="34" charset="0"/>
              </a:endParaRPr>
            </a:p>
          </p:txBody>
        </p:sp>
      </p:grpSp>
      <p:pic>
        <p:nvPicPr>
          <p:cNvPr id="12291" name="Picture 2">
            <a:extLst>
              <a:ext uri="{FF2B5EF4-FFF2-40B4-BE49-F238E27FC236}">
                <a16:creationId xmlns:a16="http://schemas.microsoft.com/office/drawing/2014/main" id="{B6B9B610-18B8-403C-A574-F8FF5F83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EDB6"/>
              </a:clrFrom>
              <a:clrTo>
                <a:srgbClr val="FFEDB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924175"/>
            <a:ext cx="1876425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>
            <a:extLst>
              <a:ext uri="{FF2B5EF4-FFF2-40B4-BE49-F238E27FC236}">
                <a16:creationId xmlns:a16="http://schemas.microsoft.com/office/drawing/2014/main" id="{B8FD42C1-EA96-4C99-95D1-1499540B3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852738"/>
            <a:ext cx="1836738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>
            <a:extLst>
              <a:ext uri="{FF2B5EF4-FFF2-40B4-BE49-F238E27FC236}">
                <a16:creationId xmlns:a16="http://schemas.microsoft.com/office/drawing/2014/main" id="{359D0885-7877-4F94-9141-51E344CBD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652963"/>
            <a:ext cx="3802063" cy="19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 descr="850">
            <a:extLst>
              <a:ext uri="{FF2B5EF4-FFF2-40B4-BE49-F238E27FC236}">
                <a16:creationId xmlns:a16="http://schemas.microsoft.com/office/drawing/2014/main" id="{367F1ED7-35C5-4011-B0C5-6BD23BDC3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57580">
            <a:off x="2623343" y="5987257"/>
            <a:ext cx="3921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 descr="850">
            <a:extLst>
              <a:ext uri="{FF2B5EF4-FFF2-40B4-BE49-F238E27FC236}">
                <a16:creationId xmlns:a16="http://schemas.microsoft.com/office/drawing/2014/main" id="{6B34493A-12E7-4D02-9E41-2231092A5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79356">
            <a:off x="1828800" y="5435600"/>
            <a:ext cx="608013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7" descr="850">
            <a:extLst>
              <a:ext uri="{FF2B5EF4-FFF2-40B4-BE49-F238E27FC236}">
                <a16:creationId xmlns:a16="http://schemas.microsoft.com/office/drawing/2014/main" id="{42C006B4-8621-45DF-84CA-4805E450B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34255">
            <a:off x="4787900" y="4005263"/>
            <a:ext cx="3905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8" descr="850">
            <a:extLst>
              <a:ext uri="{FF2B5EF4-FFF2-40B4-BE49-F238E27FC236}">
                <a16:creationId xmlns:a16="http://schemas.microsoft.com/office/drawing/2014/main" id="{79CAE2A3-2609-4110-AE98-7F32F7977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19800"/>
            <a:ext cx="149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9" descr="850">
            <a:extLst>
              <a:ext uri="{FF2B5EF4-FFF2-40B4-BE49-F238E27FC236}">
                <a16:creationId xmlns:a16="http://schemas.microsoft.com/office/drawing/2014/main" id="{F89475C2-432E-49F7-9392-A7AD2E1E9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43112">
            <a:off x="1295400" y="5638800"/>
            <a:ext cx="52228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850">
            <a:extLst>
              <a:ext uri="{FF2B5EF4-FFF2-40B4-BE49-F238E27FC236}">
                <a16:creationId xmlns:a16="http://schemas.microsoft.com/office/drawing/2014/main" id="{AD92A584-C028-44A8-84AF-D0C68E28A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3410">
            <a:off x="7417593" y="5612607"/>
            <a:ext cx="608013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1" descr="850">
            <a:extLst>
              <a:ext uri="{FF2B5EF4-FFF2-40B4-BE49-F238E27FC236}">
                <a16:creationId xmlns:a16="http://schemas.microsoft.com/office/drawing/2014/main" id="{93395F52-728B-44CB-A14A-C748042B3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06097">
            <a:off x="3276600" y="3933825"/>
            <a:ext cx="4445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12" descr="850">
            <a:extLst>
              <a:ext uri="{FF2B5EF4-FFF2-40B4-BE49-F238E27FC236}">
                <a16:creationId xmlns:a16="http://schemas.microsoft.com/office/drawing/2014/main" id="{6BB81E2B-DBB9-4F78-AA9B-6FAF4DC9C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329144">
            <a:off x="5715000" y="5791200"/>
            <a:ext cx="4556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Picture 13" descr="850">
            <a:extLst>
              <a:ext uri="{FF2B5EF4-FFF2-40B4-BE49-F238E27FC236}">
                <a16:creationId xmlns:a16="http://schemas.microsoft.com/office/drawing/2014/main" id="{F5409F86-E8DE-405E-9DDD-8E71E891D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86621">
            <a:off x="5741193" y="5384007"/>
            <a:ext cx="608013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0" name="Picture 14" descr="850">
            <a:extLst>
              <a:ext uri="{FF2B5EF4-FFF2-40B4-BE49-F238E27FC236}">
                <a16:creationId xmlns:a16="http://schemas.microsoft.com/office/drawing/2014/main" id="{1EAEE141-DFD8-4422-86E4-71CBDAA26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3096">
            <a:off x="7004050" y="5645150"/>
            <a:ext cx="4445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3" name="Text Box 15">
            <a:extLst>
              <a:ext uri="{FF2B5EF4-FFF2-40B4-BE49-F238E27FC236}">
                <a16:creationId xmlns:a16="http://schemas.microsoft.com/office/drawing/2014/main" id="{C52B91BA-1CFE-41FD-81BF-584C48062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700213"/>
            <a:ext cx="4267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en-US" sz="2400" i="0">
                <a:solidFill>
                  <a:srgbClr val="CC00CC"/>
                </a:solidFill>
                <a:latin typeface="Times New Roman" panose="02020603050405020304" pitchFamily="18" charset="0"/>
              </a:rPr>
              <a:t>Раз к зайчонку на обед Прискакал дружок-сосед. 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en-US" sz="2400" i="0">
                <a:solidFill>
                  <a:srgbClr val="CC00CC"/>
                </a:solidFill>
                <a:latin typeface="Times New Roman" panose="02020603050405020304" pitchFamily="18" charset="0"/>
              </a:rPr>
              <a:t>На пенёк зайчата сели     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en-US" sz="2400" i="0">
                <a:solidFill>
                  <a:srgbClr val="CC00CC"/>
                </a:solidFill>
                <a:latin typeface="Times New Roman" panose="02020603050405020304" pitchFamily="18" charset="0"/>
              </a:rPr>
              <a:t>И по</a:t>
            </a:r>
            <a:r>
              <a:rPr lang="ru-RU" altLang="en-US" sz="2400" b="1" i="0">
                <a:solidFill>
                  <a:srgbClr val="127A04"/>
                </a:solidFill>
                <a:latin typeface="Times New Roman" panose="02020603050405020304" pitchFamily="18" charset="0"/>
              </a:rPr>
              <a:t> ПЯТЬ </a:t>
            </a:r>
            <a:r>
              <a:rPr lang="ru-RU" altLang="en-US" sz="2400" i="0">
                <a:solidFill>
                  <a:srgbClr val="CC00CC"/>
                </a:solidFill>
                <a:latin typeface="Times New Roman" panose="02020603050405020304" pitchFamily="18" charset="0"/>
              </a:rPr>
              <a:t>морковок съели.       Кто считать, ребята, ловок? Сколько съедено морковок?</a:t>
            </a:r>
          </a:p>
        </p:txBody>
      </p:sp>
      <p:sp>
        <p:nvSpPr>
          <p:cNvPr id="24592" name="Text Box 16">
            <a:extLst>
              <a:ext uri="{FF2B5EF4-FFF2-40B4-BE49-F238E27FC236}">
                <a16:creationId xmlns:a16="http://schemas.microsoft.com/office/drawing/2014/main" id="{74566AE0-5896-4F17-88EF-F0ED47093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76250"/>
            <a:ext cx="443071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72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5 </a:t>
            </a:r>
            <a:r>
              <a:rPr lang="ru-RU" sz="7200" b="1" i="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+</a:t>
            </a:r>
            <a:r>
              <a:rPr lang="ru-RU" sz="72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 5 = </a:t>
            </a:r>
            <a:r>
              <a:rPr lang="ru-RU" sz="7200" b="1" i="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/>
      <p:bldP spid="245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>
            <a:extLst>
              <a:ext uri="{FF2B5EF4-FFF2-40B4-BE49-F238E27FC236}">
                <a16:creationId xmlns:a16="http://schemas.microsoft.com/office/drawing/2014/main" id="{675ADD6A-65B3-42C4-8ACA-D71910E6E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33400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8649D5FE-6035-465F-91B1-477A151DFF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133600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B6E6EC6C-B489-40F3-866C-FF97C544F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228600"/>
            <a:ext cx="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562D4F3D-BD3D-424D-9CE5-DCF70FEA2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33400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>
            <a:extLst>
              <a:ext uri="{FF2B5EF4-FFF2-40B4-BE49-F238E27FC236}">
                <a16:creationId xmlns:a16="http://schemas.microsoft.com/office/drawing/2014/main" id="{5B9F9F4D-8D2A-43EE-B1EB-018A5CDF95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28600"/>
            <a:ext cx="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>
            <a:extLst>
              <a:ext uri="{FF2B5EF4-FFF2-40B4-BE49-F238E27FC236}">
                <a16:creationId xmlns:a16="http://schemas.microsoft.com/office/drawing/2014/main" id="{0F346B8B-D8AD-4FE5-8D4C-7258EAFF8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133600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>
            <a:extLst>
              <a:ext uri="{FF2B5EF4-FFF2-40B4-BE49-F238E27FC236}">
                <a16:creationId xmlns:a16="http://schemas.microsoft.com/office/drawing/2014/main" id="{1A05D070-D954-4E95-81D8-2166EA924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28600"/>
            <a:ext cx="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F7FFAF6D-89A2-4455-A791-796E0CAB5C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533400"/>
            <a:ext cx="685800" cy="60960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07E1A86F-EDCE-4101-B874-58F1877129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609600"/>
            <a:ext cx="533400" cy="1524000"/>
          </a:xfrm>
          <a:prstGeom prst="lin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Oval 11">
            <a:extLst>
              <a:ext uri="{FF2B5EF4-FFF2-40B4-BE49-F238E27FC236}">
                <a16:creationId xmlns:a16="http://schemas.microsoft.com/office/drawing/2014/main" id="{AC44127E-0080-4603-973F-D10280F9102B}"/>
              </a:ext>
            </a:extLst>
          </p:cNvPr>
          <p:cNvSpPr>
            <a:spLocks noChangeArrowheads="1"/>
          </p:cNvSpPr>
          <p:nvPr/>
        </p:nvSpPr>
        <p:spPr bwMode="auto">
          <a:xfrm rot="1106097">
            <a:off x="7021513" y="534988"/>
            <a:ext cx="914400" cy="1600200"/>
          </a:xfrm>
          <a:prstGeom prst="ellipse">
            <a:avLst/>
          </a:prstGeom>
          <a:noFill/>
          <a:ln w="762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43C8E5E8-AFDE-4348-84DD-27EE2850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4149725"/>
            <a:ext cx="6480175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i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За девятью идет</a:t>
            </a:r>
            <a:r>
              <a:rPr lang="ru-RU" sz="2800" b="1" i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2800" b="1" i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ДЕСЯТКА</a:t>
            </a:r>
            <a:r>
              <a:rPr lang="ru-RU" sz="2800" b="1" i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i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Ты это знаешь? Молодец!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i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Сочти все пальцы по порядку –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i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И счету нашему конец.</a:t>
            </a:r>
          </a:p>
        </p:txBody>
      </p:sp>
      <p:pic>
        <p:nvPicPr>
          <p:cNvPr id="13325" name="Picture 13">
            <a:extLst>
              <a:ext uri="{FF2B5EF4-FFF2-40B4-BE49-F238E27FC236}">
                <a16:creationId xmlns:a16="http://schemas.microsoft.com/office/drawing/2014/main" id="{59827436-7693-46EE-8989-5A6A3B380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76250"/>
            <a:ext cx="2433637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AutoShape 14">
            <a:extLst>
              <a:ext uri="{FF2B5EF4-FFF2-40B4-BE49-F238E27FC236}">
                <a16:creationId xmlns:a16="http://schemas.microsoft.com/office/drawing/2014/main" id="{41B45E29-FD2B-4DFE-AE6B-BF7A9E3EC9AB}"/>
              </a:ext>
            </a:extLst>
          </p:cNvPr>
          <p:cNvSpPr>
            <a:spLocks noChangeArrowheads="1"/>
          </p:cNvSpPr>
          <p:nvPr/>
        </p:nvSpPr>
        <p:spPr bwMode="auto">
          <a:xfrm rot="-1705272">
            <a:off x="2555875" y="836613"/>
            <a:ext cx="2514600" cy="157162"/>
          </a:xfrm>
          <a:prstGeom prst="leftArrow">
            <a:avLst>
              <a:gd name="adj1" fmla="val 50000"/>
              <a:gd name="adj2" fmla="val 400001"/>
            </a:avLst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0"/>
          </a:p>
        </p:txBody>
      </p:sp>
      <p:sp>
        <p:nvSpPr>
          <p:cNvPr id="13327" name="Line 15">
            <a:extLst>
              <a:ext uri="{FF2B5EF4-FFF2-40B4-BE49-F238E27FC236}">
                <a16:creationId xmlns:a16="http://schemas.microsoft.com/office/drawing/2014/main" id="{BBD8DFE5-C1DB-4267-9A87-EB15E1AFF9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533400"/>
            <a:ext cx="152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>
            <a:extLst>
              <a:ext uri="{FF2B5EF4-FFF2-40B4-BE49-F238E27FC236}">
                <a16:creationId xmlns:a16="http://schemas.microsoft.com/office/drawing/2014/main" id="{6A079437-D95A-445F-A5C2-96D33B4832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457200"/>
            <a:ext cx="152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7">
            <a:extLst>
              <a:ext uri="{FF2B5EF4-FFF2-40B4-BE49-F238E27FC236}">
                <a16:creationId xmlns:a16="http://schemas.microsoft.com/office/drawing/2014/main" id="{39BC0005-DFBC-4930-AAAE-8766A54B40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381000"/>
            <a:ext cx="152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8">
            <a:extLst>
              <a:ext uri="{FF2B5EF4-FFF2-40B4-BE49-F238E27FC236}">
                <a16:creationId xmlns:a16="http://schemas.microsoft.com/office/drawing/2014/main" id="{25D5B7E5-66DF-4195-B82A-A2C50A794A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304800"/>
            <a:ext cx="1524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Text Box 19">
            <a:extLst>
              <a:ext uri="{FF2B5EF4-FFF2-40B4-BE49-F238E27FC236}">
                <a16:creationId xmlns:a16="http://schemas.microsoft.com/office/drawing/2014/main" id="{3E720BDE-42BE-4628-8161-24B804F3B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1341438"/>
            <a:ext cx="76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0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10</a:t>
            </a:r>
          </a:p>
        </p:txBody>
      </p:sp>
      <p:sp>
        <p:nvSpPr>
          <p:cNvPr id="13332" name="Line 20">
            <a:extLst>
              <a:ext uri="{FF2B5EF4-FFF2-40B4-BE49-F238E27FC236}">
                <a16:creationId xmlns:a16="http://schemas.microsoft.com/office/drawing/2014/main" id="{88C8F1BE-A6D0-43BF-9028-4BF391F25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685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1">
            <a:extLst>
              <a:ext uri="{FF2B5EF4-FFF2-40B4-BE49-F238E27FC236}">
                <a16:creationId xmlns:a16="http://schemas.microsoft.com/office/drawing/2014/main" id="{745E5714-5A2B-4AA0-8C77-0AC15E586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762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>
            <a:extLst>
              <a:ext uri="{FF2B5EF4-FFF2-40B4-BE49-F238E27FC236}">
                <a16:creationId xmlns:a16="http://schemas.microsoft.com/office/drawing/2014/main" id="{7A946C5D-2534-455C-BDB0-9DCD2DC0A6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838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3">
            <a:extLst>
              <a:ext uri="{FF2B5EF4-FFF2-40B4-BE49-F238E27FC236}">
                <a16:creationId xmlns:a16="http://schemas.microsoft.com/office/drawing/2014/main" id="{7F5E5441-DFA3-44EF-B931-C0C46E5B5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914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29" name="Picture 25">
            <a:extLst>
              <a:ext uri="{FF2B5EF4-FFF2-40B4-BE49-F238E27FC236}">
                <a16:creationId xmlns:a16="http://schemas.microsoft.com/office/drawing/2014/main" id="{345D619B-0D00-4FA3-803B-41F548966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86" b="5455"/>
          <a:stretch>
            <a:fillRect/>
          </a:stretch>
        </p:blipFill>
        <p:spPr bwMode="auto">
          <a:xfrm>
            <a:off x="4140200" y="1989138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0" name="Picture 26">
            <a:extLst>
              <a:ext uri="{FF2B5EF4-FFF2-40B4-BE49-F238E27FC236}">
                <a16:creationId xmlns:a16="http://schemas.microsoft.com/office/drawing/2014/main" id="{81063459-A4F9-4D3C-8A55-CAF564002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6" b="5455"/>
          <a:stretch>
            <a:fillRect/>
          </a:stretch>
        </p:blipFill>
        <p:spPr bwMode="auto">
          <a:xfrm>
            <a:off x="2843213" y="1989138"/>
            <a:ext cx="1447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B8EA58-01ED-4A08-9720-3ADCB20D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389" y="539499"/>
            <a:ext cx="6973687" cy="1880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8800" i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Молодец!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1859B"/>
      </a:hlink>
      <a:folHlink>
        <a:srgbClr val="20586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358</Words>
  <Application>Microsoft Office PowerPoint</Application>
  <PresentationFormat>Экран (4:3)</PresentationFormat>
  <Paragraphs>106</Paragraphs>
  <Slides>7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Неизвестный пользователь</cp:lastModifiedBy>
  <cp:revision>15</cp:revision>
  <dcterms:created xsi:type="dcterms:W3CDTF">2014-07-09T13:05:35Z</dcterms:created>
  <dcterms:modified xsi:type="dcterms:W3CDTF">2022-02-09T02:10:59Z</dcterms:modified>
</cp:coreProperties>
</file>