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2" r:id="rId6"/>
    <p:sldId id="261" r:id="rId7"/>
    <p:sldId id="264" r:id="rId8"/>
    <p:sldId id="260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477"/>
    <a:srgbClr val="FE9C94"/>
    <a:srgbClr val="FEBEF2"/>
    <a:srgbClr val="FD83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77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69DD4C-6D5A-428D-8AC0-BEA9D58C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25F6829-47DD-48E5-B8EF-3DDDA696F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E8D87EA-72AF-4B07-B811-A3DB8070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881C4F-7817-4E06-B93D-4EDB1613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A0C7ED-C54E-49AF-9A2E-09C22174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223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C79B9D-86BA-467A-827E-CF1D3F75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B5E3501-6D3D-4FAF-BFD3-EE94F914B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CA1DCE-FA50-4A73-B5D8-9B113AC2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85E24E-2802-49B7-AAC7-25ADBCEF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653561-05D4-4B8F-AED7-FF8198CF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43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33BCF8A-CE14-44C9-8BC7-8BB26A07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62A25B2-07D6-483E-9E1D-FB529EA43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E411B4-839E-4A25-AAF9-5D5FF9E9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8B069F1-0284-479D-84D8-96D64444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DCFB6D-B025-4C6A-9AD9-5F102779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857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B0F725-C491-40A2-90BA-4796089E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1CF1D2-07EB-4C2C-ABB6-8511D033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D22A585-E0DF-403A-B7D6-B25062A8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016332-49B7-4D40-9775-6241952C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2F225F-44FC-4D9F-AAEF-B0510412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17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4B8325-518E-4B2D-BF3F-BC2A4204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8DC4C5-B93E-4BD3-9B98-9D35480E9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235472-91F4-494F-8EA8-CF5C7126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FF7E25-5D25-4A27-9995-9A3D7A38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CD7CF09-C458-4DE6-9F4C-53F11175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608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77821E-5198-4CB6-8EF6-62896DC6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D71A0CC-608A-4E76-BDD5-2CD409071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39BBB7D-89D6-43E0-86BD-FF3F0F843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25687B5-405E-4DAA-9484-9A196C51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3DE52CE-CBA8-4F61-9EAD-F76B823C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88225B-9694-4DB9-8A15-C92DAE29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623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015E79-646A-4D37-A909-E55310A5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39A2A35-DCD3-47A5-AA43-5327A41EC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0FE9C60-D19B-4B25-A8FF-D401FE9A7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C5034E6-DF11-487A-AC29-D03FB3EFF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9431F00-5567-4A1A-80E6-4426E4811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256DDFE-D726-4D75-AB06-E8925350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B6737BB-3BAA-40F6-A4F2-E4C71DB6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B6C753E-972E-43C2-8432-269A7634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003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1B8B3E-2A79-428A-973A-B12B18EC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A05E00A-73F8-4241-8303-11D833E0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4518675-564F-48CB-9A0C-29F47862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B68651B-8EA8-490C-8379-C5FF6349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591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30F7B3D-2441-447D-95A7-6D52DB52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DE2EE1C-5D3C-4C81-B207-8DE2A109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FB1FA58-6488-462F-B4B4-38E94456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125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FD8197-93D4-41F0-B9B6-303978F1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468F77-A966-4592-AA59-1CF90031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68287B2-C48C-447E-898B-4560BB5E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21423D-F1C2-4F23-A69E-82EFC08A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E5BED9-585D-4C89-9EC5-FDDCC9B7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62D5665-E6D4-454B-A3C5-4A08A636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989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56357A-6E4D-4C27-A7B8-12258136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9ED1787-5575-418B-AAA5-BFA6BCC44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0706C7C-3099-4918-92A6-45C918960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0F52B01-91BE-496E-8C89-05E0B1E8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498D50-CCFE-427C-9422-25E70B60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3FACE47-8D1B-49BD-9914-BC866A66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728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89C4EB-EF08-498E-AE31-7B4CBB12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46DA828-8514-44F0-BA6D-11A70C85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D9818B-187D-4D99-9338-09AB5682C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FBBA-6E39-4654-8AD1-1BAE43AAFD13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465225-7563-4C58-BAE3-5377582A3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AD3E56D-8364-477B-B995-00CE802D8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9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jpe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EF9EE33-A11A-4411-BC14-EF5FEC803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EA543B0D-5A88-4EB5-8EA2-4CA8A52244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2890110"/>
            <a:ext cx="5430130" cy="396789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="" xmlns:a16="http://schemas.microsoft.com/office/drawing/2014/main" id="{97566A02-EC1D-43C0-9EA8-22E9712E33A7}"/>
              </a:ext>
            </a:extLst>
          </p:cNvPr>
          <p:cNvSpPr/>
          <p:nvPr/>
        </p:nvSpPr>
        <p:spPr>
          <a:xfrm>
            <a:off x="1434905" y="379828"/>
            <a:ext cx="8651630" cy="2510282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olstyak" panose="04040A07060002020202" pitchFamily="82" charset="0"/>
              </a:rPr>
              <a:t>«В гости к царице Математике»</a:t>
            </a:r>
          </a:p>
        </p:txBody>
      </p:sp>
      <p:sp>
        <p:nvSpPr>
          <p:cNvPr id="7" name="Прямоугольник: усеченные противолежащие углы 6">
            <a:extLst>
              <a:ext uri="{FF2B5EF4-FFF2-40B4-BE49-F238E27FC236}">
                <a16:creationId xmlns="" xmlns:a16="http://schemas.microsoft.com/office/drawing/2014/main" id="{80C649C6-E206-49E3-822B-EBE3F2607038}"/>
              </a:ext>
            </a:extLst>
          </p:cNvPr>
          <p:cNvSpPr/>
          <p:nvPr/>
        </p:nvSpPr>
        <p:spPr>
          <a:xfrm>
            <a:off x="7033846" y="3896751"/>
            <a:ext cx="4642339" cy="2581421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olstyak" panose="04040A07060002020202" pitchFamily="82" charset="0"/>
              </a:rPr>
              <a:t>Подготовила воспитатель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olstyak" panose="04040A07060002020202" pitchFamily="82" charset="0"/>
              </a:rPr>
              <a:t>СП «Детский сад №42»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olstyak" panose="04040A07060002020202" pitchFamily="82" charset="0"/>
              </a:rPr>
              <a:t>ГБОУ ООШ №18 г. Сызрань</a:t>
            </a:r>
          </a:p>
          <a:p>
            <a:pPr algn="ctr"/>
            <a:r>
              <a:rPr lang="ru-RU" sz="2000" dirty="0" err="1">
                <a:solidFill>
                  <a:srgbClr val="002060"/>
                </a:solidFill>
                <a:latin typeface="Tolstyak" panose="04040A07060002020202" pitchFamily="82" charset="0"/>
              </a:rPr>
              <a:t>Вязовская</a:t>
            </a:r>
            <a:r>
              <a:rPr lang="ru-RU" sz="2000" dirty="0">
                <a:solidFill>
                  <a:srgbClr val="002060"/>
                </a:solidFill>
                <a:latin typeface="Tolstyak" panose="04040A07060002020202" pitchFamily="82" charset="0"/>
              </a:rPr>
              <a:t> Елена Николаевна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73683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72439ED5-DDC5-4CCE-99A2-A2BEBC0D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91521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астение, лис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1C0397CA-B873-47EA-865F-03CA52944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17" y="33521"/>
            <a:ext cx="6620269" cy="6790958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40DC0987-1E98-42FF-8BD3-E63CB4938D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8" y="4443984"/>
            <a:ext cx="4168869" cy="2447537"/>
          </a:xfrm>
          <a:prstGeom prst="rect">
            <a:avLst/>
          </a:prstGeom>
        </p:spPr>
      </p:pic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="" xmlns:a16="http://schemas.microsoft.com/office/drawing/2014/main" id="{75862378-34E3-41F2-BEB0-9B74527DBB7D}"/>
              </a:ext>
            </a:extLst>
          </p:cNvPr>
          <p:cNvSpPr/>
          <p:nvPr/>
        </p:nvSpPr>
        <p:spPr>
          <a:xfrm>
            <a:off x="334214" y="159026"/>
            <a:ext cx="5205195" cy="4055165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Росли две берёзы,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 на каждой берёзе по две ветки,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на каждой ветке по две груши.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Сколько всего груш? </a:t>
            </a:r>
          </a:p>
        </p:txBody>
      </p:sp>
    </p:spTree>
    <p:extLst>
      <p:ext uri="{BB962C8B-B14F-4D97-AF65-F5344CB8AC3E}">
        <p14:creationId xmlns="" xmlns:p14="http://schemas.microsoft.com/office/powerpoint/2010/main" val="319427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6005EC3-AAB1-4BCD-979D-A7AEABBBC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="" xmlns:a16="http://schemas.microsoft.com/office/drawing/2014/main" id="{FA826E48-B387-406B-A952-7211CC61EDDB}"/>
              </a:ext>
            </a:extLst>
          </p:cNvPr>
          <p:cNvSpPr/>
          <p:nvPr/>
        </p:nvSpPr>
        <p:spPr>
          <a:xfrm>
            <a:off x="2531165" y="357809"/>
            <a:ext cx="7129670" cy="1007165"/>
          </a:xfrm>
          <a:prstGeom prst="snip2DiagRect">
            <a:avLst/>
          </a:prstGeom>
          <a:solidFill>
            <a:srgbClr val="FE9C9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olstyak" panose="04040A07060002020202" pitchFamily="82" charset="0"/>
              </a:rPr>
              <a:t>Какой фигуры не хватает?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F85F8EA-716B-4124-95E3-D7429DD02E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1679714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08FFA597-033E-4AD8-ABF6-B5A4481D68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4" y="1722783"/>
            <a:ext cx="16045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AF4AB6AD-2874-49B1-B515-8B17B46864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04" y="1722783"/>
            <a:ext cx="160454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85957521-7F82-4EC4-8B41-A9BB9BFF17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01" y="1679714"/>
            <a:ext cx="16045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274F33B-1FD4-4756-9C6E-FB8B4102DF7A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6043" y="3425689"/>
            <a:ext cx="1603387" cy="14448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24AE787-E5FD-42E9-A104-EB304B4CBFAD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25274" y="3448489"/>
            <a:ext cx="1603387" cy="14448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4AA3904-5E28-4376-B13C-1D63B9177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04" y="3425689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E5EBEA72-4290-46B3-BFF6-B44E91365EB0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112570" y="3448489"/>
            <a:ext cx="1603387" cy="14448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8666A07-5EF2-4E7F-97F3-AABAC24679E8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9296" y="5181602"/>
            <a:ext cx="1603387" cy="14448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F68530B-0903-4C61-A9DB-C5461471E7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4" y="5191541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202CAFA-B3DF-4034-9678-B6D6CE9D7C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02" y="5191541"/>
            <a:ext cx="1472029" cy="13086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F7CF4C26-33DD-4485-AF68-1972B610BB27}"/>
              </a:ext>
            </a:extLst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099318" y="5114950"/>
            <a:ext cx="1469263" cy="1444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78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ебо, трава, окно, здание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BC19F473-9EE5-46AD-8ED4-065C94E8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CEA16610-CE01-4D9B-A7DE-76D2085C3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306" y="1645920"/>
            <a:ext cx="4953762" cy="5371338"/>
          </a:xfrm>
          <a:prstGeom prst="rect">
            <a:avLst/>
          </a:prstGeom>
        </p:spPr>
      </p:pic>
      <p:sp>
        <p:nvSpPr>
          <p:cNvPr id="12" name="Пузырек для мыслей: облако 11">
            <a:extLst>
              <a:ext uri="{FF2B5EF4-FFF2-40B4-BE49-F238E27FC236}">
                <a16:creationId xmlns="" xmlns:a16="http://schemas.microsoft.com/office/drawing/2014/main" id="{D1F38B31-259E-4B3B-8E75-D8D68FE2F771}"/>
              </a:ext>
            </a:extLst>
          </p:cNvPr>
          <p:cNvSpPr/>
          <p:nvPr/>
        </p:nvSpPr>
        <p:spPr>
          <a:xfrm>
            <a:off x="901149" y="106017"/>
            <a:ext cx="6255026" cy="2319131"/>
          </a:xfrm>
          <a:prstGeom prst="cloudCallout">
            <a:avLst>
              <a:gd name="adj1" fmla="val -20833"/>
              <a:gd name="adj2" fmla="val 8457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Молодцы, ребята!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Вы справились со всеми заданиями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и получаете приз</a:t>
            </a:r>
          </a:p>
        </p:txBody>
      </p:sp>
    </p:spTree>
    <p:extLst>
      <p:ext uri="{BB962C8B-B14F-4D97-AF65-F5344CB8AC3E}">
        <p14:creationId xmlns="" xmlns:p14="http://schemas.microsoft.com/office/powerpoint/2010/main" val="233213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8779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36B2C13-5845-46B5-AD7D-8E53E81024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E351D64C-4EB9-418D-978C-093D72FDF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97" y="1297858"/>
            <a:ext cx="5761703" cy="5493774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="" xmlns:a16="http://schemas.microsoft.com/office/drawing/2014/main" id="{F34743D4-B1D9-4D68-88A1-569B31DA82B7}"/>
              </a:ext>
            </a:extLst>
          </p:cNvPr>
          <p:cNvSpPr/>
          <p:nvPr/>
        </p:nvSpPr>
        <p:spPr>
          <a:xfrm flipH="1">
            <a:off x="239148" y="182880"/>
            <a:ext cx="6963510" cy="4768949"/>
          </a:xfrm>
          <a:prstGeom prst="wedgeEllipseCallout">
            <a:avLst>
              <a:gd name="adj1" fmla="val -58013"/>
              <a:gd name="adj2" fmla="val 19002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«Здравствуйте, дорогие ребята!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Приветствует Вас Царица Математика! Сегодня в моем королевстве будет бал.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 Я вас всех приглашаю в гости. Но чтобы попасть на праздник, вам нужно выполнить все задания.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Царица Математика».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lstyak" panose="04040A070600020202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493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C7CE3A5B-3EF7-4F85-AEAA-CE0D53ABB2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="" xmlns:a16="http://schemas.microsoft.com/office/drawing/2014/main" id="{74DAC2DA-E9D7-4989-B40F-DB8752451C50}"/>
              </a:ext>
            </a:extLst>
          </p:cNvPr>
          <p:cNvSpPr/>
          <p:nvPr/>
        </p:nvSpPr>
        <p:spPr>
          <a:xfrm>
            <a:off x="3226191" y="422030"/>
            <a:ext cx="5739618" cy="1153551"/>
          </a:xfrm>
          <a:prstGeom prst="snip2DiagRect">
            <a:avLst/>
          </a:prstGeom>
          <a:solidFill>
            <a:srgbClr val="FEBEF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9BDEC3D-7667-4D2E-9483-D419FBFF9D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" y="1758462"/>
            <a:ext cx="2082018" cy="2489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1F331985-519C-4983-96A1-8A2DD53DF0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94" y="1758462"/>
            <a:ext cx="2082018" cy="248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076A53F-12C3-4088-8D3C-276AEE27EE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8461"/>
            <a:ext cx="2082018" cy="248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6BF4C2D-955D-4862-B236-0E2C1F2156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06" y="1758460"/>
            <a:ext cx="2082019" cy="248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0485237-E090-4A2F-98E7-FB59775FF2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76" y="4431323"/>
            <a:ext cx="2082018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6EC9B611-DC57-4BD9-9190-F64BBB76D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89" y="4431322"/>
            <a:ext cx="2082018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9B69107-BCF1-432C-92CE-FFE420ADFA3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2" y="4543865"/>
            <a:ext cx="1975630" cy="231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912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2.91667E-6 -0.18936 C 2.91667E-6 -0.27431 0.09258 -0.37848 0.16771 -0.37848 L 0.3358 -0.3784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1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6CBF80-CFAD-4EA8-A620-D9D41E36DA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="" xmlns:a16="http://schemas.microsoft.com/office/drawing/2014/main" id="{0C5A5D6E-AF45-4058-8042-4B6F065DF0ED}"/>
              </a:ext>
            </a:extLst>
          </p:cNvPr>
          <p:cNvSpPr/>
          <p:nvPr/>
        </p:nvSpPr>
        <p:spPr>
          <a:xfrm>
            <a:off x="3191022" y="478302"/>
            <a:ext cx="5809957" cy="801858"/>
          </a:xfrm>
          <a:prstGeom prst="snip2DiagRect">
            <a:avLst/>
          </a:prstGeom>
          <a:solidFill>
            <a:srgbClr val="FD83E6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6" name="Рисунок 5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A71DC51-A0BC-40EA-B2A3-4918648B8D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89" y="1758462"/>
            <a:ext cx="1967133" cy="25040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2A55891A-A3F9-4ECD-97BB-6F2B942083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7" y="1758462"/>
            <a:ext cx="1967133" cy="250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38EA533-AC12-482D-861D-BDC2DC5D4F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05" y="1758462"/>
            <a:ext cx="1967133" cy="250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CD320DF-0F82-453E-9E1E-7CF0B11D82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663" y="1758462"/>
            <a:ext cx="1967133" cy="24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6B12C1FD-ACB9-48CB-B3BF-170A38D5BE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80" y="4399671"/>
            <a:ext cx="1967133" cy="245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D1B2232-4517-4F38-B670-8CBEB6F6D6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38" y="4399670"/>
            <a:ext cx="1967133" cy="245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5108B5F-75C9-4BC7-AEBA-0F158F3C27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96" y="4406705"/>
            <a:ext cx="1967133" cy="24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7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C -0.01888 -0.00092 -0.03776 -0.00046 -0.05664 -0.00231 C -0.05833 -0.00254 -0.0595 -0.00555 -0.0612 -0.00671 C -0.06341 -0.00787 -0.06588 -0.0081 -0.0681 -0.00879 C -0.06966 -0.01018 -0.07122 -0.01157 -0.07279 -0.01319 C -0.075 -0.01481 -0.07851 -0.0162 -0.08086 -0.01713 C -0.08203 -0.01875 -0.08307 -0.02037 -0.08424 -0.02153 C -0.08594 -0.02291 -0.09088 -0.02523 -0.09232 -0.02592 C -0.09388 -0.02801 -0.09518 -0.03079 -0.097 -0.03217 C -0.0987 -0.03356 -0.10078 -0.03356 -0.10273 -0.03426 C -0.10391 -0.03495 -0.10508 -0.03541 -0.10625 -0.03657 C -0.10781 -0.03773 -0.10924 -0.03958 -0.11081 -0.04074 C -0.11224 -0.04166 -0.11393 -0.0419 -0.11536 -0.04305 C -0.11654 -0.04352 -0.11771 -0.04444 -0.11888 -0.04514 C -0.12044 -0.04583 -0.122 -0.04629 -0.12357 -0.04699 C -0.13516 -0.05347 -0.12565 -0.04977 -0.1362 -0.05347 C -0.13776 -0.05579 -0.13932 -0.05764 -0.14075 -0.06018 C -0.14245 -0.06273 -0.14544 -0.06852 -0.14544 -0.06829 C -0.14739 -0.07986 -0.14518 -0.0706 -0.15 -0.08125 C -0.15547 -0.09329 -0.14896 -0.08148 -0.15469 -0.09629 C -0.1556 -0.09861 -0.1569 -0.10046 -0.15807 -0.10278 C -0.16133 -0.12083 -0.15677 -0.09861 -0.16159 -0.11319 C -0.16601 -0.12731 -0.15924 -0.11296 -0.16497 -0.12384 C -0.16536 -0.12616 -0.16562 -0.12847 -0.16614 -0.13032 C -0.1668 -0.13264 -0.16797 -0.13426 -0.16849 -0.13657 C -0.16953 -0.14213 -0.16979 -0.14815 -0.17083 -0.1537 L -0.172 -0.16018 C -0.17161 -0.17731 -0.17148 -0.19444 -0.17083 -0.21157 C -0.1707 -0.21435 -0.17031 -0.21736 -0.16966 -0.21991 C -0.16836 -0.22454 -0.16732 -0.22986 -0.16497 -0.23264 L -0.16159 -0.23704 C -0.1612 -0.23912 -0.16107 -0.24143 -0.16042 -0.24329 C -0.15638 -0.25602 -0.15833 -0.23403 -0.15351 -0.26041 C -0.15195 -0.26921 -0.15338 -0.26574 -0.14883 -0.27129 C -0.14779 -0.27407 -0.14609 -0.27963 -0.14427 -0.28194 C -0.14323 -0.2831 -0.14193 -0.28333 -0.14075 -0.28403 C -0.13529 -0.29907 -0.1431 -0.28032 -0.13164 -0.29467 C -0.12161 -0.30694 -0.13424 -0.29213 -0.12461 -0.30116 C -0.12344 -0.30208 -0.12252 -0.30416 -0.12122 -0.30509 C -0.11979 -0.30648 -0.1181 -0.30671 -0.11654 -0.30741 C -0.10859 -0.31157 -0.11875 -0.30787 -0.10625 -0.31157 C -0.0931 -0.31088 -0.08008 -0.31065 -0.06693 -0.30949 C -0.06575 -0.30949 -0.06471 -0.30787 -0.06354 -0.30741 C -0.06081 -0.30648 -0.05807 -0.30602 -0.05547 -0.30509 L -0.04505 -0.29884 L -0.04154 -0.29676 C -0.04088 -0.29537 -0.03984 -0.29421 -0.03932 -0.29236 C -0.03372 -0.27708 -0.03997 -0.28958 -0.03463 -0.27963 C -0.03034 -0.25555 -0.03177 -0.26713 -0.03008 -0.24537 C -0.03021 -0.23634 -0.02721 -0.20116 -0.03346 -0.18565 C -0.03476 -0.18264 -0.03607 -0.17847 -0.03815 -0.17731 L -0.04154 -0.17523 C -0.047 -0.16504 -0.04375 -0.17037 -0.05195 -0.16018 C -0.05312 -0.15879 -0.05417 -0.15694 -0.05547 -0.15579 C -0.0638 -0.15092 -0.05338 -0.15717 -0.06354 -0.15162 C -0.07513 -0.1456 -0.05716 -0.15393 -0.07161 -0.14745 L -0.15807 -0.15162 C -0.15937 -0.15185 -0.16042 -0.15324 -0.16159 -0.1537 C -0.1638 -0.15463 -0.16614 -0.15509 -0.16849 -0.15579 C -0.17005 -0.15741 -0.17148 -0.15903 -0.17305 -0.16018 C -0.18047 -0.16551 -0.1819 -0.16574 -0.18815 -0.16875 C -0.19127 -0.17268 -0.19141 -0.17338 -0.19505 -0.17523 C -0.19883 -0.17685 -0.20651 -0.1794 -0.20651 -0.17916 C -0.20846 -0.18148 -0.21029 -0.18403 -0.21237 -0.18565 C -0.2138 -0.18704 -0.21536 -0.18727 -0.21693 -0.18796 C -0.2181 -0.18866 -0.21927 -0.18935 -0.22044 -0.19004 C -0.22187 -0.19074 -0.22344 -0.1912 -0.225 -0.19236 C -0.22786 -0.19375 -0.23047 -0.1956 -0.23307 -0.19861 C -0.23476 -0.20046 -0.23607 -0.20324 -0.23776 -0.20509 C -0.2388 -0.20625 -0.2401 -0.20625 -0.24114 -0.20717 C -0.24323 -0.20856 -0.24739 -0.21273 -0.24922 -0.21551 C -0.25859 -0.23102 -0.25247 -0.22616 -0.25963 -0.23055 C -0.26992 -0.24954 -0.25456 -0.22222 -0.26888 -0.24329 C -0.27838 -0.25741 -0.27083 -0.25162 -0.27812 -0.25625 C -0.2793 -0.25833 -0.28021 -0.26088 -0.28151 -0.2625 C -0.28294 -0.26458 -0.28489 -0.26481 -0.2862 -0.2669 C -0.28698 -0.26829 -0.28659 -0.27153 -0.28737 -0.27315 C -0.28984 -0.28009 -0.29062 -0.27963 -0.29427 -0.28194 C -0.29505 -0.28403 -0.2957 -0.28611 -0.29648 -0.28819 C -0.29766 -0.29051 -0.29909 -0.29213 -0.3 -0.29467 C -0.30065 -0.29653 -0.30052 -0.29907 -0.30117 -0.30116 C -0.30221 -0.3044 -0.30534 -0.30764 -0.3069 -0.30949 L -0.30924 -0.32222 L -0.31042 -0.3287 C -0.31081 -0.33866 -0.31094 -0.34884 -0.31159 -0.35856 C -0.31224 -0.36967 -0.31302 -0.36041 -0.31497 -0.37129 C -0.31536 -0.37338 -0.31497 -0.37569 -0.31497 -0.37754 " pathEditMode="relative" rAng="0" ptsTypes="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-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A6B76A95-CF99-4223-B738-2583445232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="" xmlns:a16="http://schemas.microsoft.com/office/drawing/2014/main" id="{F3041CDB-5415-48C1-B3DC-236F33C4F9FD}"/>
              </a:ext>
            </a:extLst>
          </p:cNvPr>
          <p:cNvSpPr/>
          <p:nvPr/>
        </p:nvSpPr>
        <p:spPr>
          <a:xfrm>
            <a:off x="3505200" y="280417"/>
            <a:ext cx="5181600" cy="877824"/>
          </a:xfrm>
          <a:prstGeom prst="snip2DiagRect">
            <a:avLst/>
          </a:prstGeom>
          <a:solidFill>
            <a:srgbClr val="FD83E6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2FB64A3-AFBF-42D2-8248-F5BA3D3C67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450848"/>
            <a:ext cx="175564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72607B83-0CA5-44BD-9F67-D4C46DE981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50848"/>
            <a:ext cx="163372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19B31A7-EC71-4E57-ACB2-82104A6695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08" y="1450848"/>
            <a:ext cx="163372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3A03578-6AFA-4E3C-B626-D95C0812E4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080" y="1450848"/>
            <a:ext cx="1755648" cy="21457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CA13079B-AE3A-492C-8CCA-F9D589A885B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8" y="4187953"/>
            <a:ext cx="1633728" cy="223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0E6D50E1-9C1D-4CD2-8709-03CC9888AE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95" y="4187953"/>
            <a:ext cx="1755649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3A5D1D6F-5D22-4561-8802-D6965426F0F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37" y="4233673"/>
            <a:ext cx="1804416" cy="205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813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3.7037E-7 L 0.04623 3.7037E-7 C 0.0707 3.7037E-7 0.10104 -0.11111 0.10104 -0.20139 L 0.10104 -0.4018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2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9B29580-476E-4B2B-8254-40435D1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60544FB6-4EC6-43C5-AAA0-FE98A8A41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44" y="-268986"/>
            <a:ext cx="3273552" cy="3697986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="" xmlns:a16="http://schemas.microsoft.com/office/drawing/2014/main" id="{87EF1F0E-930A-467A-804D-6D4D9E8225A5}"/>
              </a:ext>
            </a:extLst>
          </p:cNvPr>
          <p:cNvSpPr/>
          <p:nvPr/>
        </p:nvSpPr>
        <p:spPr>
          <a:xfrm>
            <a:off x="2849217" y="106017"/>
            <a:ext cx="7315200" cy="2252870"/>
          </a:xfrm>
          <a:prstGeom prst="wedgeEllipseCallout">
            <a:avLst>
              <a:gd name="adj1" fmla="val -63406"/>
              <a:gd name="adj2" fmla="val 945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Какие цифры нужно вставить в пустые клеточки?</a:t>
            </a:r>
          </a:p>
        </p:txBody>
      </p:sp>
      <p:pic>
        <p:nvPicPr>
          <p:cNvPr id="8" name="Рисунок 7" descr="Изображение выглядит как текст, седзи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212A7B3-8A07-4677-A05E-F2021B5CD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4" y="3203208"/>
            <a:ext cx="11396871" cy="354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6469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9B29580-476E-4B2B-8254-40435D1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60544FB6-4EC6-43C5-AAA0-FE98A8A41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744" y="-268986"/>
            <a:ext cx="3273552" cy="3697986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="" xmlns:a16="http://schemas.microsoft.com/office/drawing/2014/main" id="{87EF1F0E-930A-467A-804D-6D4D9E8225A5}"/>
              </a:ext>
            </a:extLst>
          </p:cNvPr>
          <p:cNvSpPr/>
          <p:nvPr/>
        </p:nvSpPr>
        <p:spPr>
          <a:xfrm>
            <a:off x="2849217" y="106017"/>
            <a:ext cx="7315200" cy="2252870"/>
          </a:xfrm>
          <a:prstGeom prst="wedgeEllipseCallout">
            <a:avLst>
              <a:gd name="adj1" fmla="val -63406"/>
              <a:gd name="adj2" fmla="val 945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Какие цифры нужно вставить в пустые клеточки?</a:t>
            </a:r>
          </a:p>
        </p:txBody>
      </p:sp>
      <p:pic>
        <p:nvPicPr>
          <p:cNvPr id="4" name="Рисунок 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8B013C84-6027-4DF1-B767-980EEF20B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3399183"/>
            <a:ext cx="11370365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5792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EB8546-D49E-4481-9A92-D8F47D5B1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небо, внутрен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FE8643F-6688-4F0B-8497-D81402069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78480"/>
            <a:ext cx="12191999" cy="3779520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="" xmlns:a16="http://schemas.microsoft.com/office/drawing/2014/main" id="{D73E19BC-C08D-40A5-A488-FD5E720F2B04}"/>
              </a:ext>
            </a:extLst>
          </p:cNvPr>
          <p:cNvSpPr/>
          <p:nvPr/>
        </p:nvSpPr>
        <p:spPr>
          <a:xfrm>
            <a:off x="1086678" y="490330"/>
            <a:ext cx="9872870" cy="2120348"/>
          </a:xfrm>
          <a:prstGeom prst="snip2DiagRect">
            <a:avLst/>
          </a:prstGeom>
          <a:solidFill>
            <a:srgbClr val="FEBE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</a:rPr>
              <a:t>Сколько ушей у пяти мышей?</a:t>
            </a:r>
          </a:p>
        </p:txBody>
      </p:sp>
    </p:spTree>
    <p:extLst>
      <p:ext uri="{BB962C8B-B14F-4D97-AF65-F5344CB8AC3E}">
        <p14:creationId xmlns="" xmlns:p14="http://schemas.microsoft.com/office/powerpoint/2010/main" val="338834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внешний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A845A0FB-6CF4-4433-85B4-D02C3B9E3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B666A0D-FACE-4658-93D3-7C51C1A225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450592"/>
            <a:ext cx="8942831" cy="440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="" xmlns:a16="http://schemas.microsoft.com/office/drawing/2014/main" id="{92AF91B1-B514-46A5-8711-5500365F1BE4}"/>
              </a:ext>
            </a:extLst>
          </p:cNvPr>
          <p:cNvSpPr/>
          <p:nvPr/>
        </p:nvSpPr>
        <p:spPr>
          <a:xfrm>
            <a:off x="1954696" y="344557"/>
            <a:ext cx="8282609" cy="1391478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B0F0"/>
                </a:solidFill>
                <a:latin typeface="Tolstyak" panose="04040A07060002020202" pitchFamily="82" charset="0"/>
              </a:rPr>
              <a:t>Сколько лап у двух медвежат?</a:t>
            </a:r>
          </a:p>
        </p:txBody>
      </p:sp>
    </p:spTree>
    <p:extLst>
      <p:ext uri="{BB962C8B-B14F-4D97-AF65-F5344CB8AC3E}">
        <p14:creationId xmlns="" xmlns:p14="http://schemas.microsoft.com/office/powerpoint/2010/main" val="3657917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147</Words>
  <Application>Microsoft Office PowerPoint</Application>
  <PresentationFormat>Произвольный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elenavyazovskaya@mail.ru</dc:creator>
  <cp:lastModifiedBy>42</cp:lastModifiedBy>
  <cp:revision>24</cp:revision>
  <dcterms:created xsi:type="dcterms:W3CDTF">2018-02-24T06:49:29Z</dcterms:created>
  <dcterms:modified xsi:type="dcterms:W3CDTF">2020-01-20T10:27:08Z</dcterms:modified>
</cp:coreProperties>
</file>