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1" r:id="rId4"/>
    <p:sldId id="262" r:id="rId5"/>
    <p:sldId id="263" r:id="rId6"/>
    <p:sldId id="264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40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59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05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34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61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68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34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27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18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88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21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2D963-F48B-4A53-909D-E4BEF35D37F0}" type="datetimeFigureOut">
              <a:rPr lang="ru-RU" smtClean="0"/>
              <a:t>10.08.2021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AD236-1F55-47DD-8046-215ED36997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41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1706136" y="2698596"/>
            <a:ext cx="883176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Улегер</a:t>
            </a:r>
            <a:r>
              <a:rPr lang="ru-RU" sz="7200" b="1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</a:t>
            </a:r>
            <a:r>
              <a:rPr lang="ru-RU" sz="7200" b="1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домактар</a:t>
            </a:r>
            <a:r>
              <a:rPr lang="ru-RU" sz="7200" b="1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– </a:t>
            </a:r>
            <a:r>
              <a:rPr lang="ru-RU" sz="7200" b="1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тыва</a:t>
            </a:r>
            <a:r>
              <a:rPr lang="ru-RU" sz="7200" b="1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</a:t>
            </a:r>
            <a:r>
              <a:rPr lang="ru-RU" sz="7200" b="1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чоннун</a:t>
            </a:r>
            <a:r>
              <a:rPr lang="ru-RU" sz="7200" b="1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</a:t>
            </a:r>
            <a:r>
              <a:rPr lang="ru-RU" sz="7200" b="1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чечени</a:t>
            </a:r>
            <a:r>
              <a:rPr lang="ru-RU" sz="7200" b="1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.</a:t>
            </a:r>
            <a:endParaRPr lang="ru-RU" sz="7200" b="1" dirty="0" smtClean="0">
              <a:solidFill>
                <a:srgbClr val="0070C0"/>
              </a:solidFill>
              <a:latin typeface="Monotype Corsiva" panose="03010101010201010101" pitchFamily="66" charset="0"/>
            </a:endParaRPr>
          </a:p>
          <a:p>
            <a:endParaRPr lang="ru-RU" dirty="0" smtClean="0">
              <a:solidFill>
                <a:srgbClr val="333333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     </a:t>
            </a:r>
            <a:endParaRPr lang="ru-RU" sz="240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57961" y="680224"/>
            <a:ext cx="378026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endParaRPr lang="ru-RU" dirty="0" smtClean="0">
              <a:solidFill>
                <a:srgbClr val="333333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     </a:t>
            </a:r>
            <a:endParaRPr lang="ru-RU" sz="240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64" y="947854"/>
            <a:ext cx="8218448" cy="157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57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1951463" y="925551"/>
            <a:ext cx="82853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Хол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шимчээрге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Хырын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тодар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74" y="2736155"/>
            <a:ext cx="10805533" cy="8261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87444" y="4217269"/>
            <a:ext cx="69360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Руки работают и живот сыт</a:t>
            </a:r>
          </a:p>
        </p:txBody>
      </p:sp>
    </p:spTree>
    <p:extLst>
      <p:ext uri="{BB962C8B-B14F-4D97-AF65-F5344CB8AC3E}">
        <p14:creationId xmlns:p14="http://schemas.microsoft.com/office/powerpoint/2010/main" val="252355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1550020" y="914400"/>
            <a:ext cx="89655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333333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        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Улегер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домак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чечен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улустун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угаан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бодал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культуразынын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чугула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кезээ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болгаш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дыл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домаанын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уран –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чечен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аргаларынын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хевири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Кижинин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эрес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дидим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сеткилдиг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болурун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торээн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чуртунга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ынакшылын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куш-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ажылче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чуткулдуун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кижинин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бугу-ле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мозу-шынарларын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улегер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домактарда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бадыткап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ышкаш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чазый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чашпаа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мактаныкчы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хопчу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кортук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чалгаа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авыяастаар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чижектиг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кижилернин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бак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аажы-чанчылдарын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сойгалап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буруу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шаап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турар</a:t>
            </a:r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Улегер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домактарнын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уран-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дээжи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аажок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болгаш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онза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чараш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ийи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одуруглуг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шулук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чогаалы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болуп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турар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009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2731770" y="765810"/>
            <a:ext cx="64122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Ужук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билбес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кижи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у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ну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чоктан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дора</a:t>
            </a:r>
            <a:endParaRPr lang="ru-RU" sz="4800" b="1" dirty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65864" y="4304371"/>
            <a:ext cx="6430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Неграмотный как немой</a:t>
            </a:r>
            <a:endParaRPr lang="ru-RU" sz="4800" b="1" dirty="0">
              <a:solidFill>
                <a:srgbClr val="00206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22702" y="2854712"/>
            <a:ext cx="62260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й</a:t>
            </a:r>
            <a:endParaRPr lang="ru-RU" sz="4400" dirty="0">
              <a:solidFill>
                <a:srgbClr val="00206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75" y="2805804"/>
            <a:ext cx="10805532" cy="941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96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731770" y="765810"/>
            <a:ext cx="64122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Ээремнин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дуву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ырак</a:t>
            </a:r>
            <a:r>
              <a:rPr lang="ru-RU" sz="4800" b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э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ртемнин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дозу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ырак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30965" y="3963035"/>
            <a:ext cx="70475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Глубоко дно моря,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е</a:t>
            </a:r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щё глубже корни знаний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77" y="2736155"/>
            <a:ext cx="10794380" cy="82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77" y="2736155"/>
            <a:ext cx="10794380" cy="82619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319454" y="765810"/>
            <a:ext cx="72259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Эртинени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черден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казар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э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ртемнерни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номдан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тывар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07580" y="4057529"/>
            <a:ext cx="71888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Сокровища в земле найдёшь,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з</a:t>
            </a:r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нания из книг добудешь</a:t>
            </a:r>
          </a:p>
          <a:p>
            <a:pPr algn="ctr"/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179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973766" y="1003609"/>
            <a:ext cx="84860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Будуктуг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ыяшка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куш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чыглыр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б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уянныг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огге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чыглыр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77" y="2736155"/>
            <a:ext cx="10794380" cy="82619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271239" y="3980984"/>
            <a:ext cx="95231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На ветвистом дереве птицы гнездятся,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в</a:t>
            </a:r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доброй юрте народ собирается</a:t>
            </a:r>
          </a:p>
        </p:txBody>
      </p:sp>
    </p:spTree>
    <p:extLst>
      <p:ext uri="{BB962C8B-B14F-4D97-AF65-F5344CB8AC3E}">
        <p14:creationId xmlns:p14="http://schemas.microsoft.com/office/powerpoint/2010/main" val="303161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24" y="2736155"/>
            <a:ext cx="10805533" cy="82619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464420" y="4326673"/>
            <a:ext cx="72705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Без отца, как без друга,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б</a:t>
            </a:r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ез коня, как без ног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74488" y="869795"/>
            <a:ext cx="77835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Ада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чокта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эш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чок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дег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а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ъды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чокта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бут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чок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дег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73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1271239" y="3980984"/>
            <a:ext cx="95231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Наказ отца запоминай,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с</a:t>
            </a:r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лова матери уважай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51463" y="925551"/>
            <a:ext cx="82853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Ада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созун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ажырып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болбас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и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е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созун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ижип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болбас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24" y="2736155"/>
            <a:ext cx="10805533" cy="82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82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1951463" y="925551"/>
            <a:ext cx="82853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Тараалыг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кижи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тодуг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а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далыг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кижи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чоргаар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74" y="2736155"/>
            <a:ext cx="10805533" cy="8261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21258" y="4217269"/>
            <a:ext cx="64565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Человек с хлебом богат,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с</a:t>
            </a:r>
            <a:r>
              <a:rPr lang="ru-RU" sz="48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отцом горд</a:t>
            </a:r>
          </a:p>
          <a:p>
            <a:pPr algn="ctr"/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51463" y="905858"/>
            <a:ext cx="82853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Тараалыг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кижи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тодуг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4800" b="1" dirty="0" err="1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а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далыг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кижи</a:t>
            </a:r>
            <a:r>
              <a:rPr lang="ru-RU" sz="4800" b="1" dirty="0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чоргаар</a:t>
            </a:r>
            <a:endParaRPr lang="ru-RU" sz="4800" b="1" dirty="0" smtClean="0">
              <a:solidFill>
                <a:srgbClr val="C0000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1704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241</Words>
  <Application>Microsoft Office PowerPoint</Application>
  <PresentationFormat>Широкоэкранный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Кежик Сенги-Доржу</dc:creator>
  <cp:lastModifiedBy>Кежик Сенги-Доржу</cp:lastModifiedBy>
  <cp:revision>33</cp:revision>
  <dcterms:created xsi:type="dcterms:W3CDTF">2021-08-05T04:19:48Z</dcterms:created>
  <dcterms:modified xsi:type="dcterms:W3CDTF">2021-08-10T04:45:54Z</dcterms:modified>
</cp:coreProperties>
</file>