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0" r:id="rId6"/>
    <p:sldId id="258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4176464" cy="35283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Узун-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тыныш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дурген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чугаалар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229200"/>
            <a:ext cx="4464496" cy="1224136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Школага</a:t>
            </a:r>
            <a:r>
              <a:rPr lang="ru-RU" dirty="0" smtClean="0"/>
              <a:t> </a:t>
            </a:r>
            <a:r>
              <a:rPr lang="ru-RU" dirty="0" err="1" smtClean="0"/>
              <a:t>белеткел</a:t>
            </a:r>
            <a:r>
              <a:rPr lang="ru-RU" dirty="0" smtClean="0"/>
              <a:t> </a:t>
            </a:r>
            <a:r>
              <a:rPr lang="ru-RU" dirty="0" err="1" smtClean="0"/>
              <a:t>болуунун</a:t>
            </a:r>
            <a:r>
              <a:rPr lang="ru-RU" dirty="0" smtClean="0"/>
              <a:t> </a:t>
            </a:r>
            <a:r>
              <a:rPr lang="ru-RU" dirty="0" err="1" smtClean="0"/>
              <a:t>кижизидикчи</a:t>
            </a:r>
            <a:r>
              <a:rPr lang="ru-RU" dirty="0" smtClean="0"/>
              <a:t> </a:t>
            </a:r>
            <a:r>
              <a:rPr lang="ru-RU" dirty="0" err="1" smtClean="0"/>
              <a:t>башкызы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Ооржак</a:t>
            </a:r>
            <a:r>
              <a:rPr lang="ru-RU" dirty="0" smtClean="0"/>
              <a:t> Айрана </a:t>
            </a:r>
            <a:r>
              <a:rPr lang="ru-RU" dirty="0" err="1" smtClean="0"/>
              <a:t>Дурген-ооловна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446449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22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48681"/>
            <a:ext cx="8686800" cy="41044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Сорулгазы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Шагаа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байырлалы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Тыва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чоннун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ыдыктыг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хундулуг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байырлалы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дээрзин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уругларга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билиндирери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 algn="just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Улустун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аас-чогаалынын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хевирлери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тыныш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-биле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дурген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чугаа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дээрзин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таныштырар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AutoNum type="arabicParenR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3330661" cy="247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89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/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Шагаа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дээрге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эргилдезинин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байырлалы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бурузу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тускай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аттарлыг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эргилип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келир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шаандан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тура-ла 12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дириг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амытаннар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-биле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чылдарны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чораан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5452864" cy="331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57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272808" cy="589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777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374441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b="1" dirty="0" err="1" smtClean="0"/>
              <a:t>Шагаа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дээрге</a:t>
            </a:r>
            <a:r>
              <a:rPr lang="ru-RU" sz="2800" b="1" dirty="0" smtClean="0"/>
              <a:t> Тыва </a:t>
            </a:r>
            <a:r>
              <a:rPr lang="ru-RU" sz="2800" b="1" dirty="0" err="1" smtClean="0"/>
              <a:t>чоннун</a:t>
            </a:r>
            <a:r>
              <a:rPr lang="ru-RU" sz="2800" b="1" dirty="0" smtClean="0"/>
              <a:t>,</a:t>
            </a:r>
          </a:p>
          <a:p>
            <a:pPr marL="0" indent="0">
              <a:buNone/>
            </a:pPr>
            <a:r>
              <a:rPr lang="ru-RU" sz="2800" b="1" dirty="0" err="1" smtClean="0"/>
              <a:t>Чаагай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сузук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чанчылы</a:t>
            </a:r>
            <a:r>
              <a:rPr lang="ru-RU" sz="2800" b="1" dirty="0" smtClean="0"/>
              <a:t>-дыр.</a:t>
            </a:r>
          </a:p>
          <a:p>
            <a:pPr marL="0" indent="0">
              <a:buNone/>
            </a:pPr>
            <a:r>
              <a:rPr lang="ru-RU" sz="2800" b="1" dirty="0" err="1" smtClean="0"/>
              <a:t>Айнын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чаазын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хуннун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эртенин</a:t>
            </a:r>
            <a:r>
              <a:rPr lang="ru-RU" sz="2800" b="1" dirty="0" smtClean="0"/>
              <a:t>,</a:t>
            </a:r>
          </a:p>
          <a:p>
            <a:pPr marL="0" indent="0">
              <a:buNone/>
            </a:pPr>
            <a:r>
              <a:rPr lang="ru-RU" sz="2800" b="1" dirty="0" err="1" smtClean="0"/>
              <a:t>Алгап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йорээн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байыры</a:t>
            </a:r>
            <a:r>
              <a:rPr lang="ru-RU" sz="2800" b="1" dirty="0" smtClean="0"/>
              <a:t>-дыр.</a:t>
            </a:r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9"/>
            <a:ext cx="4295800" cy="24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902" y="2924944"/>
            <a:ext cx="2858413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70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     </a:t>
            </a: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Тыва </a:t>
            </a:r>
            <a:r>
              <a:rPr lang="ru-RU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улустун</a:t>
            </a: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аас-чогаалынын</a:t>
            </a: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хевирлери</a:t>
            </a: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Тоолдар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Улегер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домактар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Тывызыктар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ыры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Когудуглер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Узун-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тыныш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Дурген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чугаалар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01564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9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Узун-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тыныш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санны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состерни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чангыс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тыныш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дургузунда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чугаалары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 бала, 2 бала, 3 бала, 4 бала, 5 бала…)</a:t>
            </a:r>
          </a:p>
          <a:p>
            <a:pPr algn="just">
              <a:buFontTx/>
              <a:buChar char="-"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аякта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куткан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суттуг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аякта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куткан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суттуг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аякта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куткан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суттуг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278945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48680"/>
            <a:ext cx="8227640" cy="553144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Дурген</a:t>
            </a:r>
            <a:r>
              <a:rPr lang="ru-RU" sz="4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чугаалар</a:t>
            </a:r>
            <a:endParaRPr lang="ru-RU" sz="4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Билдим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билдим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Биче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шынаа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Шынаалаза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Шыктыг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алаак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Алаактаза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Арбын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сүрүг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Сүрүглезе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Сүттүг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инек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Билдим-билдим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Биче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Шаналза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Шаптык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хая,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Хаялаза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Кааң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маас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Маастаза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Булуң-Доос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4427984" cy="47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673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</TotalTime>
  <Words>158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  Узун-тыныш  болгаш  дурген чугаалар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Узун-тыныш  болгаш  дурген чугаалар</dc:title>
  <dc:creator>Пользователь</dc:creator>
  <cp:lastModifiedBy>Пользователь Windows</cp:lastModifiedBy>
  <cp:revision>8</cp:revision>
  <dcterms:created xsi:type="dcterms:W3CDTF">2022-01-26T12:08:34Z</dcterms:created>
  <dcterms:modified xsi:type="dcterms:W3CDTF">2022-01-26T13:28:53Z</dcterms:modified>
</cp:coreProperties>
</file>