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6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5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87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83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45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28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603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62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72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50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BE1B9-931F-4E0F-812C-0032AD48A8FB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5BAF6-876F-48CC-B1C2-506D54DF0F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81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9680" y="228600"/>
            <a:ext cx="9144000" cy="23876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Дистанционное обучение по аппликации «Морковка для зайчика</a:t>
            </a:r>
            <a:r>
              <a:rPr lang="ru-RU" sz="4000" dirty="0" smtClean="0"/>
              <a:t>»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Цели: познакомить детей с содержанием стихотворения </a:t>
            </a:r>
            <a:r>
              <a:rPr lang="ru-RU" sz="2800" b="1" dirty="0" err="1" smtClean="0"/>
              <a:t>В.Хорола</a:t>
            </a:r>
            <a:r>
              <a:rPr lang="ru-RU" sz="2800" b="1" dirty="0" smtClean="0"/>
              <a:t> «Зайчик, развивать память, мелкую моторику рук, различать оранжевый цвет, учить детей аккуратно приклеивать изображение морковки.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817874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5620" y="7308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Стихотворение :</a:t>
            </a:r>
            <a:r>
              <a:rPr lang="ru-RU" dirty="0" smtClean="0"/>
              <a:t> </a:t>
            </a:r>
            <a:r>
              <a:rPr lang="ru-RU" sz="3100" b="1" dirty="0"/>
              <a:t>Ж</a:t>
            </a:r>
            <a:r>
              <a:rPr lang="ru-RU" sz="3100" b="1" dirty="0" smtClean="0"/>
              <a:t>ил-был зайчик-</a:t>
            </a:r>
            <a:br>
              <a:rPr lang="ru-RU" sz="3100" b="1" dirty="0" smtClean="0"/>
            </a:br>
            <a:r>
              <a:rPr lang="ru-RU" sz="3100" b="1" dirty="0"/>
              <a:t> </a:t>
            </a:r>
            <a:r>
              <a:rPr lang="ru-RU" sz="3100" b="1" dirty="0" smtClean="0"/>
              <a:t>                                            длинные ушки.</a:t>
            </a:r>
            <a:br>
              <a:rPr lang="ru-RU" sz="3100" b="1" dirty="0" smtClean="0"/>
            </a:br>
            <a:r>
              <a:rPr lang="ru-RU" sz="3100" b="1" dirty="0"/>
              <a:t> </a:t>
            </a:r>
            <a:r>
              <a:rPr lang="ru-RU" sz="3100" b="1" dirty="0" smtClean="0"/>
              <a:t>                                           Отморозил зайчик</a:t>
            </a:r>
            <a:br>
              <a:rPr lang="ru-RU" sz="3100" b="1" dirty="0" smtClean="0"/>
            </a:br>
            <a:r>
              <a:rPr lang="ru-RU" sz="3100" b="1" dirty="0"/>
              <a:t> </a:t>
            </a:r>
            <a:r>
              <a:rPr lang="ru-RU" sz="3100" b="1" dirty="0" smtClean="0"/>
              <a:t>                                            носик на опушке.</a:t>
            </a:r>
            <a:br>
              <a:rPr lang="ru-RU" sz="3100" b="1" dirty="0" smtClean="0"/>
            </a:br>
            <a:r>
              <a:rPr lang="ru-RU" sz="3100" b="1" dirty="0"/>
              <a:t> </a:t>
            </a:r>
            <a:r>
              <a:rPr lang="ru-RU" sz="3100" b="1" dirty="0" smtClean="0"/>
              <a:t>                                            Отморозил носик,</a:t>
            </a:r>
            <a:br>
              <a:rPr lang="ru-RU" sz="3100" b="1" dirty="0" smtClean="0"/>
            </a:br>
            <a:r>
              <a:rPr lang="ru-RU" sz="3100" b="1" dirty="0"/>
              <a:t> </a:t>
            </a:r>
            <a:r>
              <a:rPr lang="ru-RU" sz="3100" b="1" dirty="0" smtClean="0"/>
              <a:t>                                           отморозил хвостик.</a:t>
            </a:r>
            <a:br>
              <a:rPr lang="ru-RU" sz="3100" b="1" dirty="0" smtClean="0"/>
            </a:br>
            <a:r>
              <a:rPr lang="ru-RU" sz="3100" b="1" dirty="0"/>
              <a:t> </a:t>
            </a:r>
            <a:r>
              <a:rPr lang="ru-RU" sz="3100" b="1" dirty="0" smtClean="0"/>
              <a:t>                                           </a:t>
            </a:r>
            <a:r>
              <a:rPr lang="ru-RU" sz="3100" b="1" dirty="0"/>
              <a:t>И</a:t>
            </a:r>
            <a:r>
              <a:rPr lang="ru-RU" sz="3100" b="1" dirty="0" smtClean="0"/>
              <a:t> поехал греться</a:t>
            </a:r>
            <a:br>
              <a:rPr lang="ru-RU" sz="3100" b="1" dirty="0" smtClean="0"/>
            </a:br>
            <a:r>
              <a:rPr lang="ru-RU" sz="3100" b="1" dirty="0" smtClean="0"/>
              <a:t>                                            к ребятишкам в гости.</a:t>
            </a:r>
            <a:endParaRPr lang="ru-RU" sz="31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6680" y="322008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Что нарисовано на картинке?</a:t>
            </a:r>
          </a:p>
          <a:p>
            <a:pPr marL="0" indent="0">
              <a:buNone/>
            </a:pPr>
            <a:r>
              <a:rPr lang="ru-RU" dirty="0" smtClean="0"/>
              <a:t>                                Какого цвета шубка у зайки?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Какие у зайки ушки?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Где у зайки ушки?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Где у зайки носик?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Где у зайки хвостик? Глазки где?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Почему зайчик отморозил хвостик?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Куда поехал греться зайчонок?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697" y="2608897"/>
            <a:ext cx="3266123" cy="326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10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0" y="2948940"/>
            <a:ext cx="7680960" cy="1325880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  Что любит есть зайка?</a:t>
            </a:r>
            <a:br>
              <a:rPr lang="ru-RU" sz="4000" dirty="0" smtClean="0"/>
            </a:br>
            <a:r>
              <a:rPr lang="ru-RU" sz="4000" dirty="0"/>
              <a:t> </a:t>
            </a:r>
            <a:r>
              <a:rPr lang="ru-RU" sz="4000" dirty="0" smtClean="0"/>
              <a:t>Вам жалко зайчику?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ru-RU" sz="3100" dirty="0" smtClean="0"/>
              <a:t>ЧЕМ ПОРАДОВАТЬ ЗАЙЧОНКА</a:t>
            </a:r>
            <a:r>
              <a:rPr lang="ru-RU" sz="4000" dirty="0" smtClean="0"/>
              <a:t>?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 Ну конечно, вкусной и полезной             морковкой.</a:t>
            </a:r>
            <a:br>
              <a:rPr lang="ru-RU" sz="4000" dirty="0" smtClean="0"/>
            </a:br>
            <a:r>
              <a:rPr lang="ru-RU" sz="4000" dirty="0" smtClean="0"/>
              <a:t>Ведь зимой морковки ни в лесу, ни в огороде не найти.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3100" b="1" dirty="0"/>
              <a:t> </a:t>
            </a:r>
            <a:r>
              <a:rPr lang="ru-RU" sz="3100" b="1" dirty="0" smtClean="0"/>
              <a:t>            ФИЗМИНУТКА</a:t>
            </a:r>
            <a:br>
              <a:rPr lang="ru-RU" sz="3100" b="1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ЗАЙКА СЕРЕНЬКИЙ СКАКАЛ</a:t>
            </a:r>
            <a:br>
              <a:rPr lang="ru-RU" sz="3100" dirty="0" smtClean="0"/>
            </a:br>
            <a:r>
              <a:rPr lang="ru-RU" sz="3100" dirty="0" smtClean="0"/>
              <a:t>ОН ОТ ВОЛКА УБЕГАЛ.</a:t>
            </a:r>
            <a:br>
              <a:rPr lang="ru-RU" sz="3100" dirty="0" smtClean="0"/>
            </a:br>
            <a:r>
              <a:rPr lang="ru-RU" sz="3100" dirty="0" smtClean="0"/>
              <a:t>ПРЫГ-СКОК ЗА КУСТОК,</a:t>
            </a:r>
            <a:br>
              <a:rPr lang="ru-RU" sz="3100" dirty="0" smtClean="0"/>
            </a:br>
            <a:r>
              <a:rPr lang="ru-RU" sz="3100" dirty="0" smtClean="0"/>
              <a:t>ПО ДОРОЖКЕ ПОД МОСТОК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43" y="639286"/>
            <a:ext cx="2563506" cy="3201194"/>
          </a:xfrm>
        </p:spPr>
      </p:pic>
    </p:spTree>
    <p:extLst>
      <p:ext uri="{BB962C8B-B14F-4D97-AF65-F5344CB8AC3E}">
        <p14:creationId xmlns:p14="http://schemas.microsoft.com/office/powerpoint/2010/main" val="1207361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820" y="205740"/>
            <a:ext cx="10507980" cy="597122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СЕГОДНЯ МЫ С ВАМИ СДЕЛАЕМ МОРКОВКУ ИЗ БУМАГИ.</a:t>
            </a:r>
          </a:p>
          <a:p>
            <a:r>
              <a:rPr lang="ru-RU" sz="2400" dirty="0" smtClean="0"/>
              <a:t>КАКОГО ЦВЕТА БУМАГА НАМ ПОТРЕБУЕТСЯ ДЛЯ ЭТОГО?</a:t>
            </a:r>
            <a:endParaRPr lang="ru-RU" sz="2400" dirty="0"/>
          </a:p>
          <a:p>
            <a:r>
              <a:rPr lang="ru-RU" dirty="0" smtClean="0"/>
              <a:t>Оранжевый цвет.</a:t>
            </a:r>
          </a:p>
          <a:p>
            <a:r>
              <a:rPr lang="ru-RU" dirty="0" smtClean="0"/>
              <a:t>(педагог демонстрирует детям заготовки морковки из бумаги и  показывает, как правильно нужно приклеить морковку).</a:t>
            </a:r>
          </a:p>
          <a:p>
            <a:endParaRPr lang="ru-RU" sz="3200" dirty="0"/>
          </a:p>
          <a:p>
            <a:r>
              <a:rPr lang="ru-RU" sz="3200" dirty="0" smtClean="0"/>
              <a:t>          Спасибо вам большое, ребята! Вы мне очень помогли. Теперь наш зайчонок будет очень рад.</a:t>
            </a:r>
          </a:p>
        </p:txBody>
      </p:sp>
    </p:spTree>
    <p:extLst>
      <p:ext uri="{BB962C8B-B14F-4D97-AF65-F5344CB8AC3E}">
        <p14:creationId xmlns:p14="http://schemas.microsoft.com/office/powerpoint/2010/main" val="33977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2700" y="0"/>
            <a:ext cx="10515600" cy="1325563"/>
          </a:xfrm>
        </p:spPr>
        <p:txBody>
          <a:bodyPr>
            <a:noAutofit/>
          </a:bodyPr>
          <a:lstStyle/>
          <a:p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8612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156</Words>
  <Application>Microsoft Office PowerPoint</Application>
  <PresentationFormat>Широкоэкранный</PresentationFormat>
  <Paragraphs>18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Дистанционное обучение по аппликации «Морковка для зайчика»</vt:lpstr>
      <vt:lpstr>Стихотворение : Жил-был зайчик-                                              длинные ушки.                                             Отморозил зайчик                                              носик на опушке.                                              Отморозил носик,                                             отморозил хвостик.                                             И поехал греться                                             к ребятишкам в гости.</vt:lpstr>
      <vt:lpstr>  Что любит есть зайка?  Вам жалко зайчику?  ЧЕМ ПОРАДОВАТЬ ЗАЙЧОНКА?  Ну конечно, вкусной и полезной             морковкой. Ведь зимой морковки ни в лесу, ни в огороде не найти.              ФИЗМИНУТКА   ЗАЙКА СЕРЕНЬКИЙ СКАКАЛ ОН ОТ ВОЛКА УБЕГАЛ. ПРЫГ-СКОК ЗА КУСТОК, ПО ДОРОЖКЕ ПОД МОСТОК.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по аппликации «Морковка для зайчика»</dc:title>
  <dc:creator>User</dc:creator>
  <cp:lastModifiedBy>User</cp:lastModifiedBy>
  <cp:revision>11</cp:revision>
  <dcterms:created xsi:type="dcterms:W3CDTF">2022-01-27T07:33:08Z</dcterms:created>
  <dcterms:modified xsi:type="dcterms:W3CDTF">2022-01-27T09:09:45Z</dcterms:modified>
</cp:coreProperties>
</file>